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378" r:id="rId3"/>
  </p:sldMasterIdLst>
  <p:notesMasterIdLst>
    <p:notesMasterId r:id="rId23"/>
  </p:notesMasterIdLst>
  <p:sldIdLst>
    <p:sldId id="2455" r:id="rId4"/>
    <p:sldId id="2214" r:id="rId5"/>
    <p:sldId id="3707" r:id="rId6"/>
    <p:sldId id="4242" r:id="rId7"/>
    <p:sldId id="4243" r:id="rId8"/>
    <p:sldId id="4244" r:id="rId9"/>
    <p:sldId id="4245" r:id="rId10"/>
    <p:sldId id="4246" r:id="rId11"/>
    <p:sldId id="4247" r:id="rId12"/>
    <p:sldId id="4248" r:id="rId13"/>
    <p:sldId id="4249" r:id="rId14"/>
    <p:sldId id="4250" r:id="rId15"/>
    <p:sldId id="4251" r:id="rId16"/>
    <p:sldId id="4252" r:id="rId17"/>
    <p:sldId id="4253" r:id="rId18"/>
    <p:sldId id="4254" r:id="rId19"/>
    <p:sldId id="4255" r:id="rId20"/>
    <p:sldId id="4160" r:id="rId21"/>
    <p:sldId id="4256"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92" autoAdjust="0"/>
    <p:restoredTop sz="94679" autoAdjust="0"/>
  </p:normalViewPr>
  <p:slideViewPr>
    <p:cSldViewPr>
      <p:cViewPr varScale="1">
        <p:scale>
          <a:sx n="64" d="100"/>
          <a:sy n="64" d="100"/>
        </p:scale>
        <p:origin x="73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10/12/2025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10/12/2025</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10/12/2025</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10/12/2025</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10/12/2025</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077706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977176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31079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556675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495769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858143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3629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10/12/2025</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8572544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242688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24354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88454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10/12/2025</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10/12/2025</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10/12/2025</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10/12/2025</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10/12/2025</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10/12/2025</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10/12/2025</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2025/10/12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72584384"/>
      </p:ext>
    </p:extLst>
  </p:cSld>
  <p:clrMap bg1="lt1" tx1="dk1" bg2="lt2" tx2="dk2" accent1="accent1" accent2="accent2" accent3="accent3" accent4="accent4" accent5="accent5" accent6="accent6" hlink="hlink" folHlink="folHlink"/>
  <p:sldLayoutIdLst>
    <p:sldLayoutId id="2147487379" r:id="rId1"/>
    <p:sldLayoutId id="2147487380" r:id="rId2"/>
    <p:sldLayoutId id="2147487381" r:id="rId3"/>
    <p:sldLayoutId id="2147487382" r:id="rId4"/>
    <p:sldLayoutId id="2147487383" r:id="rId5"/>
    <p:sldLayoutId id="2147487384" r:id="rId6"/>
    <p:sldLayoutId id="2147487385" r:id="rId7"/>
    <p:sldLayoutId id="2147487386" r:id="rId8"/>
    <p:sldLayoutId id="2147487387" r:id="rId9"/>
    <p:sldLayoutId id="2147487388" r:id="rId10"/>
    <p:sldLayoutId id="21474873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19:18-20】</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那已经信的，多有人来承认诉说自己所行的事。</a:t>
            </a:r>
            <a:r>
              <a:rPr lang="en-US" altLang="zh-CN" sz="3000" b="1" dirty="0">
                <a:solidFill>
                  <a:schemeClr val="bg1"/>
                </a:solidFill>
                <a:ea typeface="微软雅黑" panose="020B0503020204020204" pitchFamily="34" charset="-122"/>
              </a:rPr>
              <a:t>And many who had believed came confessing and telling their deeds.</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平素行邪术的，也有许多人把书拿来，堆积在众人面前焚烧。他们算计书价，便知道共合五万块钱。</a:t>
            </a:r>
            <a:r>
              <a:rPr lang="en-US" altLang="zh-CN" sz="3000" b="1" dirty="0">
                <a:solidFill>
                  <a:schemeClr val="bg1"/>
                </a:solidFill>
                <a:ea typeface="微软雅黑" panose="020B0503020204020204" pitchFamily="34" charset="-122"/>
              </a:rPr>
              <a:t>Also, many of those who had practiced magic brought their books together and burned them in the sight of all. And they counted up the value of them, and it totaled fifty thousand pieces of silver.</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主的道大大兴旺，而且得胜，就是这样。</a:t>
            </a:r>
          </a:p>
          <a:p>
            <a:pPr algn="l">
              <a:lnSpc>
                <a:spcPct val="112000"/>
              </a:lnSpc>
            </a:pPr>
            <a:r>
              <a:rPr lang="en-US" altLang="zh-CN" sz="3000" b="1" dirty="0">
                <a:solidFill>
                  <a:schemeClr val="bg1"/>
                </a:solidFill>
                <a:ea typeface="微软雅黑" panose="020B0503020204020204" pitchFamily="34" charset="-122"/>
              </a:rPr>
              <a:t>So the word of the Lord grew mightily and prevailed.</a:t>
            </a:r>
          </a:p>
        </p:txBody>
      </p:sp>
    </p:spTree>
    <p:extLst>
      <p:ext uri="{BB962C8B-B14F-4D97-AF65-F5344CB8AC3E}">
        <p14:creationId xmlns:p14="http://schemas.microsoft.com/office/powerpoint/2010/main" val="1753930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列王纪上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Kings 17:10-16】</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以利亚就起身往撒勒法去。到了城门，见有一个寡妇在那里捡柴。以利亚呼叫她说：“求你用器皿取点水来给我喝。” </a:t>
            </a:r>
            <a:r>
              <a:rPr lang="en-US" altLang="zh-CN" sz="3200" b="1" dirty="0">
                <a:solidFill>
                  <a:schemeClr val="bg1"/>
                </a:solidFill>
                <a:ea typeface="微软雅黑" panose="020B0503020204020204" pitchFamily="34" charset="-122"/>
              </a:rPr>
              <a:t>So he arose and went to </a:t>
            </a:r>
            <a:r>
              <a:rPr lang="en-US" altLang="zh-CN" sz="3200" b="1" dirty="0" err="1">
                <a:solidFill>
                  <a:schemeClr val="bg1"/>
                </a:solidFill>
                <a:ea typeface="微软雅黑" panose="020B0503020204020204" pitchFamily="34" charset="-122"/>
              </a:rPr>
              <a:t>Zarephath</a:t>
            </a:r>
            <a:r>
              <a:rPr lang="en-US" altLang="zh-CN" sz="3200" b="1" dirty="0">
                <a:solidFill>
                  <a:schemeClr val="bg1"/>
                </a:solidFill>
                <a:ea typeface="微软雅黑" panose="020B0503020204020204" pitchFamily="34" charset="-122"/>
              </a:rPr>
              <a:t>. And when he came to the gate of the city, indeed a widow was there gathering sticks. And he called to her and said, “Please bring me a little water in a cup, that I may drink.”</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她去取水的时候，以利亚又呼叫她说：“也求你拿点饼来给我。” </a:t>
            </a:r>
            <a:r>
              <a:rPr lang="en-US" altLang="zh-CN" sz="3200" b="1" dirty="0">
                <a:solidFill>
                  <a:schemeClr val="bg1"/>
                </a:solidFill>
                <a:ea typeface="微软雅黑" panose="020B0503020204020204" pitchFamily="34" charset="-122"/>
              </a:rPr>
              <a:t>And as she was going to get it, he called to her and said, “Please bring me a morsel of bread in your hand.”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7555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列王纪上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Kings 17:10-16】</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她说：“我指着永生耶和华你的　神起誓，我没有饼，坛内只有一把面，瓶里只有一点油。我现在找两根柴，回家要为我和我儿子作饼。我们吃了，死就死吧！”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she said, “As the Lord your God lives, I do not have bread, only a handful of flour in a bin, and a little oil in a jar; and see, I am gathering a couple of sticks that I may go in and prepare it for myself and my son, that we may eat it, and die.”</a:t>
            </a:r>
          </a:p>
        </p:txBody>
      </p:sp>
    </p:spTree>
    <p:extLst>
      <p:ext uri="{BB962C8B-B14F-4D97-AF65-F5344CB8AC3E}">
        <p14:creationId xmlns:p14="http://schemas.microsoft.com/office/powerpoint/2010/main" val="3640581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列王纪上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Kings 17:10-16】</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以利亚对她说：“不要惧怕，可以照你所说的去作吧！只要先为我作一个小饼，拿来给我，然后为你和你的儿子作饼。</a:t>
            </a:r>
            <a:r>
              <a:rPr lang="en-US" altLang="zh-CN" sz="3000" b="1" dirty="0">
                <a:solidFill>
                  <a:schemeClr val="bg1"/>
                </a:solidFill>
                <a:ea typeface="微软雅黑" panose="020B0503020204020204" pitchFamily="34" charset="-122"/>
              </a:rPr>
              <a:t>And Elijah said to her, “Do not fear; go and do as you have said, but make me a small cake from it first, and bring it to me; and afterward make some for yourself and your son.</a:t>
            </a:r>
          </a:p>
          <a:p>
            <a:pPr algn="l">
              <a:lnSpc>
                <a:spcPct val="100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因为耶和华以色列的　神如此说：‘坛内的面必不减少，瓶里的油必不缺短，直到耶和华使雨降在地上的日子。’</a:t>
            </a:r>
            <a:r>
              <a:rPr lang="zh-CN" altLang="en-US" sz="3000" b="1" dirty="0">
                <a:solidFill>
                  <a:schemeClr val="bg1"/>
                </a:solidFill>
                <a:ea typeface="微软雅黑" panose="020B0503020204020204" pitchFamily="34" charset="-122"/>
              </a:rPr>
              <a:t>” </a:t>
            </a:r>
            <a:r>
              <a:rPr lang="en-US" altLang="zh-CN" sz="3000" b="1" dirty="0">
                <a:solidFill>
                  <a:schemeClr val="bg1"/>
                </a:solidFill>
                <a:ea typeface="微软雅黑" panose="020B0503020204020204" pitchFamily="34" charset="-122"/>
              </a:rPr>
              <a:t>For thus says the Lord God of Israel: ‘The bin of flour shall not be used up, nor shall the jar of oil run dry, until the day the Lord sends rain on the earth.’”</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21793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列王纪上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Kings 17:10-16】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妇人就照以利亚的话去行。她和她家中的人，并以利亚，吃了许多日子。</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she went away and did according to the word of Elijah; and she and he and her household ate for many days.</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坛内的面果不减少，瓶里的油也不缺短，正如耶和华藉以利亚所说的话。</a:t>
            </a:r>
          </a:p>
          <a:p>
            <a:pPr algn="l">
              <a:lnSpc>
                <a:spcPct val="112000"/>
              </a:lnSpc>
            </a:pPr>
            <a:r>
              <a:rPr lang="en-US" altLang="zh-CN" sz="3200" b="1" dirty="0">
                <a:solidFill>
                  <a:schemeClr val="bg1"/>
                </a:solidFill>
                <a:ea typeface="微软雅黑" panose="020B0503020204020204" pitchFamily="34" charset="-122"/>
              </a:rPr>
              <a:t>The bin of flour was not used up, nor did the jar of oil run dry, according to the word of the Lord which He spoke by Elijah.</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60184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以斯帖</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Esther 4:15-16】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以斯帖就吩咐人回报末底改说：</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Esther told them to reply to Mordecai:</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你当去招聚书珊城所有的犹大人，为我禁食三昼三夜，不吃不喝；我和我的宫女也要这样禁食。然后我违例进去见王，我若死就死吧！”</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Go, gather all the Jews who are present in </a:t>
            </a:r>
            <a:r>
              <a:rPr lang="en-US" altLang="zh-CN" sz="3200" b="1" dirty="0" err="1">
                <a:solidFill>
                  <a:schemeClr val="bg1"/>
                </a:solidFill>
                <a:ea typeface="微软雅黑" panose="020B0503020204020204" pitchFamily="34" charset="-122"/>
              </a:rPr>
              <a:t>Shushan</a:t>
            </a:r>
            <a:r>
              <a:rPr lang="en-US" altLang="zh-CN" sz="3200" b="1" dirty="0">
                <a:solidFill>
                  <a:schemeClr val="bg1"/>
                </a:solidFill>
                <a:ea typeface="微软雅黑" panose="020B0503020204020204" pitchFamily="34" charset="-122"/>
              </a:rPr>
              <a:t>, and fast for me; neither eat nor drink for three days, night or day. My maids and I will fast likewise. And so I will go to the king, which is against the law; and if I perish, I perish!”</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53119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Daniel 3:23-25】</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沙得拉、米煞、亚伯尼歌这三个人都被捆着落在烈火的窑中。</a:t>
            </a:r>
            <a:r>
              <a:rPr lang="en-US" altLang="zh-CN" sz="3000" b="1" dirty="0">
                <a:solidFill>
                  <a:schemeClr val="bg1"/>
                </a:solidFill>
                <a:ea typeface="微软雅黑" panose="020B0503020204020204" pitchFamily="34" charset="-122"/>
              </a:rPr>
              <a:t>And these three men, Shadrach, Meshach, and Abed-</a:t>
            </a:r>
            <a:r>
              <a:rPr lang="en-US" altLang="zh-CN" sz="3000" b="1" dirty="0" err="1">
                <a:solidFill>
                  <a:schemeClr val="bg1"/>
                </a:solidFill>
                <a:ea typeface="微软雅黑" panose="020B0503020204020204" pitchFamily="34" charset="-122"/>
              </a:rPr>
              <a:t>Nego</a:t>
            </a:r>
            <a:r>
              <a:rPr lang="en-US" altLang="zh-CN" sz="3000" b="1" dirty="0">
                <a:solidFill>
                  <a:schemeClr val="bg1"/>
                </a:solidFill>
                <a:ea typeface="微软雅黑" panose="020B0503020204020204" pitchFamily="34" charset="-122"/>
              </a:rPr>
              <a:t>, fell down bound into the midst of the burning fiery furnace.</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那时，尼布甲尼撒王惊奇，急忙起来，对谋士说：“我们捆起来扔在火里的不是三个人吗？”他们回答王说：“王啊，是。” </a:t>
            </a:r>
            <a:endParaRPr lang="en-US" altLang="zh-CN" sz="32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King Nebuchadnezzar was astonished; and he rose in haste and spoke, saying to his counselors, “Did we not cast three men bound into the midst of the fire?” They answered and said to the king, “True, O king.”</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00556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Daniel 3:23-25】</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王说：“看哪，我见有四个人，并没有捆绑，在火中游行，也没有受伤，那第四个的相貌好像神子。”</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Look!” he answered, “I see four men loose, walking in the midst of the fire; and they are not hurt, and the form of the fourth is like the Son of God.”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62232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17:45】</a:t>
            </a:r>
          </a:p>
          <a:p>
            <a:pPr algn="l">
              <a:lnSpc>
                <a:spcPct val="112000"/>
              </a:lnSpc>
            </a:pPr>
            <a:r>
              <a:rPr lang="zh-CN" altLang="en-US" sz="3200" b="1" dirty="0">
                <a:solidFill>
                  <a:srgbClr val="FFFF00"/>
                </a:solidFill>
                <a:ea typeface="微软雅黑" panose="020B0503020204020204" pitchFamily="34" charset="-122"/>
              </a:rPr>
              <a:t>大卫对非利士人说：“你来攻击我，是靠着刀枪和铜戟；我来攻击你，是靠着万军之耶和华的名，就是你所怒骂带领以色列军队的　神。</a:t>
            </a:r>
          </a:p>
          <a:p>
            <a:pPr algn="l">
              <a:lnSpc>
                <a:spcPct val="112000"/>
              </a:lnSpc>
            </a:pPr>
            <a:r>
              <a:rPr lang="en-US" altLang="zh-CN" sz="3200" b="1" dirty="0">
                <a:solidFill>
                  <a:schemeClr val="bg1"/>
                </a:solidFill>
                <a:ea typeface="微软雅黑" panose="020B0503020204020204" pitchFamily="34" charset="-122"/>
              </a:rPr>
              <a:t>Then David said to the Philistine, “You come to me with a sword, with a spear, and with a javelin. But I come to you in the name of the Lord of hosts, the God of the armies of Israel, whom you have defied.</a:t>
            </a:r>
          </a:p>
        </p:txBody>
      </p:sp>
    </p:spTree>
    <p:extLst>
      <p:ext uri="{BB962C8B-B14F-4D97-AF65-F5344CB8AC3E}">
        <p14:creationId xmlns:p14="http://schemas.microsoft.com/office/powerpoint/2010/main" val="4232704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腓立必书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4:12-13】</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我知道怎样处卑贱，也知道怎样处丰富，或饱足、或饥饿、或有余、或缺乏，随事随在，我都得了秘诀。</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 know how to be abased, and I know how to abound. Everywhere and in all things I have learned both to be full and to be hungry, both to abound and to suffer need.</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我靠着那加给我力量的，凡事都能作。</a:t>
            </a:r>
          </a:p>
          <a:p>
            <a:pPr algn="l">
              <a:lnSpc>
                <a:spcPct val="112000"/>
              </a:lnSpc>
            </a:pPr>
            <a:r>
              <a:rPr lang="en-US" altLang="zh-CN" sz="3200" b="1" dirty="0">
                <a:solidFill>
                  <a:schemeClr val="bg1"/>
                </a:solidFill>
                <a:ea typeface="微软雅黑" panose="020B0503020204020204" pitchFamily="34" charset="-122"/>
              </a:rPr>
              <a:t>I can do all things through Christ who strengthens me.</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51365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信心和行为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Faith And Deeds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10/12/2025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3:28】</a:t>
            </a:r>
          </a:p>
          <a:p>
            <a:pPr algn="l">
              <a:lnSpc>
                <a:spcPct val="112000"/>
              </a:lnSpc>
            </a:pPr>
            <a:r>
              <a:rPr lang="zh-CN" altLang="en-US" sz="3200" b="1" dirty="0">
                <a:solidFill>
                  <a:srgbClr val="FFFF00"/>
                </a:solidFill>
                <a:ea typeface="微软雅黑" panose="020B0503020204020204" pitchFamily="34" charset="-122"/>
              </a:rPr>
              <a:t>所以（有古卷作“因为”）我们看定了，人称义是因着信，不在乎遵行律法。</a:t>
            </a:r>
          </a:p>
          <a:p>
            <a:pPr algn="l">
              <a:lnSpc>
                <a:spcPct val="112000"/>
              </a:lnSpc>
            </a:pPr>
            <a:r>
              <a:rPr lang="en-US" altLang="zh-CN" sz="3200" b="1" dirty="0">
                <a:solidFill>
                  <a:schemeClr val="bg1"/>
                </a:solidFill>
                <a:ea typeface="微软雅黑" panose="020B0503020204020204" pitchFamily="34" charset="-122"/>
              </a:rPr>
              <a:t>Therefore we conclude that a man is justified by faith apart from the deeds of the law.</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4:3】</a:t>
            </a:r>
          </a:p>
          <a:p>
            <a:pPr algn="l">
              <a:lnSpc>
                <a:spcPct val="112000"/>
              </a:lnSpc>
            </a:pPr>
            <a:r>
              <a:rPr lang="zh-CN" altLang="en-US" sz="3200" b="1" dirty="0">
                <a:solidFill>
                  <a:srgbClr val="FFFF00"/>
                </a:solidFill>
                <a:ea typeface="微软雅黑" panose="020B0503020204020204" pitchFamily="34" charset="-122"/>
              </a:rPr>
              <a:t>经上说什么呢？说：“亚伯拉罕信　神，这就算为他的义。”</a:t>
            </a:r>
          </a:p>
          <a:p>
            <a:pPr algn="l">
              <a:lnSpc>
                <a:spcPct val="112000"/>
              </a:lnSpc>
            </a:pPr>
            <a:r>
              <a:rPr lang="en-US" altLang="zh-CN" sz="3200" b="1" dirty="0">
                <a:solidFill>
                  <a:schemeClr val="bg1"/>
                </a:solidFill>
                <a:ea typeface="微软雅黑" panose="020B0503020204020204" pitchFamily="34" charset="-122"/>
              </a:rPr>
              <a:t>For what does the Scripture say? “Abraham believed God, and it was accounted to him for righteousness.”</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James 2:26】</a:t>
            </a:r>
          </a:p>
          <a:p>
            <a:pPr algn="l">
              <a:lnSpc>
                <a:spcPct val="112000"/>
              </a:lnSpc>
            </a:pPr>
            <a:r>
              <a:rPr lang="zh-CN" altLang="en-US" sz="3200" b="1" dirty="0">
                <a:solidFill>
                  <a:srgbClr val="FFFF00"/>
                </a:solidFill>
                <a:ea typeface="微软雅黑" panose="020B0503020204020204" pitchFamily="34" charset="-122"/>
              </a:rPr>
              <a:t>身体没有灵魂是死的，信心没有行为也是死的。</a:t>
            </a:r>
          </a:p>
          <a:p>
            <a:pPr algn="l">
              <a:lnSpc>
                <a:spcPct val="112000"/>
              </a:lnSpc>
            </a:pPr>
            <a:r>
              <a:rPr lang="en-US" altLang="zh-CN" sz="3200" b="1" dirty="0">
                <a:solidFill>
                  <a:schemeClr val="bg1"/>
                </a:solidFill>
                <a:ea typeface="微软雅黑" panose="020B0503020204020204" pitchFamily="34" charset="-122"/>
              </a:rPr>
              <a:t>For as the body without the spirit is dead, so faith without works is dead also.</a:t>
            </a:r>
          </a:p>
        </p:txBody>
      </p:sp>
    </p:spTree>
    <p:extLst>
      <p:ext uri="{BB962C8B-B14F-4D97-AF65-F5344CB8AC3E}">
        <p14:creationId xmlns:p14="http://schemas.microsoft.com/office/powerpoint/2010/main" val="957591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13:14-18】</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罗得离别亚伯兰以后，耶和华对亚伯兰说：“从你所在的地方，你举目向东西南北观看，</a:t>
            </a:r>
          </a:p>
          <a:p>
            <a:pPr algn="l">
              <a:lnSpc>
                <a:spcPct val="112000"/>
              </a:lnSpc>
            </a:pPr>
            <a:r>
              <a:rPr lang="en-US" altLang="zh-CN" sz="3200" b="1" dirty="0">
                <a:solidFill>
                  <a:schemeClr val="bg1"/>
                </a:solidFill>
                <a:ea typeface="微软雅黑" panose="020B0503020204020204" pitchFamily="34" charset="-122"/>
              </a:rPr>
              <a:t>And the Lord said to Abram, after Lot had separated from him: “Lift your eyes now and look from the place where you are—northward, southward, eastward, and westward;</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凡你所看见的一切地，我都要赐给你和你的后裔，直到永远。</a:t>
            </a:r>
          </a:p>
          <a:p>
            <a:pPr algn="l">
              <a:lnSpc>
                <a:spcPct val="112000"/>
              </a:lnSpc>
            </a:pPr>
            <a:r>
              <a:rPr lang="en-US" altLang="zh-CN" sz="3200" b="1" dirty="0">
                <a:solidFill>
                  <a:schemeClr val="bg1"/>
                </a:solidFill>
                <a:ea typeface="微软雅黑" panose="020B0503020204020204" pitchFamily="34" charset="-122"/>
              </a:rPr>
              <a:t>for all the land which you see I give to you and your descendants forever.</a:t>
            </a:r>
          </a:p>
        </p:txBody>
      </p:sp>
    </p:spTree>
    <p:extLst>
      <p:ext uri="{BB962C8B-B14F-4D97-AF65-F5344CB8AC3E}">
        <p14:creationId xmlns:p14="http://schemas.microsoft.com/office/powerpoint/2010/main" val="1581902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13:14-18】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我也要使你的后裔如同地上的尘沙那样多，人若能数算地上的尘沙，才能数算你的后裔。</a:t>
            </a:r>
          </a:p>
          <a:p>
            <a:pPr algn="l">
              <a:lnSpc>
                <a:spcPct val="112000"/>
              </a:lnSpc>
            </a:pPr>
            <a:r>
              <a:rPr lang="en-US" altLang="zh-CN" sz="3200" b="1" dirty="0">
                <a:solidFill>
                  <a:schemeClr val="bg1"/>
                </a:solidFill>
                <a:ea typeface="微软雅黑" panose="020B0503020204020204" pitchFamily="34" charset="-122"/>
              </a:rPr>
              <a:t>And I will make your descendants as the dust of the earth; so that if a man could number the dust of the earth, then your descendants also could be numbered.</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你起来，纵横走遍这地，因为我必把这地赐给你。” </a:t>
            </a:r>
          </a:p>
          <a:p>
            <a:pPr algn="l">
              <a:lnSpc>
                <a:spcPct val="112000"/>
              </a:lnSpc>
            </a:pPr>
            <a:r>
              <a:rPr lang="en-US" altLang="zh-CN" sz="3200" b="1" dirty="0">
                <a:solidFill>
                  <a:schemeClr val="bg1"/>
                </a:solidFill>
                <a:ea typeface="微软雅黑" panose="020B0503020204020204" pitchFamily="34" charset="-122"/>
              </a:rPr>
              <a:t>Arise, walk in the land through its length and its width, for I give it to you.”</a:t>
            </a:r>
          </a:p>
        </p:txBody>
      </p:sp>
    </p:spTree>
    <p:extLst>
      <p:ext uri="{BB962C8B-B14F-4D97-AF65-F5344CB8AC3E}">
        <p14:creationId xmlns:p14="http://schemas.microsoft.com/office/powerpoint/2010/main" val="668242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13:14-18】</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亚伯兰就搬了帐棚，来到希伯仑幔利的橡树那里居住，在那里为耶和华筑了一座坛。</a:t>
            </a:r>
          </a:p>
          <a:p>
            <a:pPr algn="l">
              <a:lnSpc>
                <a:spcPct val="112000"/>
              </a:lnSpc>
            </a:pPr>
            <a:r>
              <a:rPr lang="en-US" altLang="zh-CN" sz="3200" b="1" dirty="0">
                <a:solidFill>
                  <a:schemeClr val="bg1"/>
                </a:solidFill>
                <a:ea typeface="微软雅黑" panose="020B0503020204020204" pitchFamily="34" charset="-122"/>
              </a:rPr>
              <a:t>Then Abram moved his tent, and went and dwelt by the </a:t>
            </a:r>
            <a:r>
              <a:rPr lang="en-US" altLang="zh-CN" sz="3200" b="1" dirty="0" err="1">
                <a:solidFill>
                  <a:schemeClr val="bg1"/>
                </a:solidFill>
                <a:ea typeface="微软雅黑" panose="020B0503020204020204" pitchFamily="34" charset="-122"/>
              </a:rPr>
              <a:t>terebinth</a:t>
            </a:r>
            <a:r>
              <a:rPr lang="en-US" altLang="zh-CN" sz="3200" b="1" dirty="0">
                <a:solidFill>
                  <a:schemeClr val="bg1"/>
                </a:solidFill>
                <a:ea typeface="微软雅黑" panose="020B0503020204020204" pitchFamily="34" charset="-122"/>
              </a:rPr>
              <a:t> trees of </a:t>
            </a:r>
            <a:r>
              <a:rPr lang="en-US" altLang="zh-CN" sz="3200" b="1" dirty="0" err="1">
                <a:solidFill>
                  <a:schemeClr val="bg1"/>
                </a:solidFill>
                <a:ea typeface="微软雅黑" panose="020B0503020204020204" pitchFamily="34" charset="-122"/>
              </a:rPr>
              <a:t>Mamre</a:t>
            </a:r>
            <a:r>
              <a:rPr lang="en-US" altLang="zh-CN" sz="3200" b="1" dirty="0">
                <a:solidFill>
                  <a:schemeClr val="bg1"/>
                </a:solidFill>
                <a:ea typeface="微软雅黑" panose="020B0503020204020204" pitchFamily="34" charset="-122"/>
              </a:rPr>
              <a:t>, which are in Hebron, and built an altar there to the Lord.</a:t>
            </a:r>
          </a:p>
        </p:txBody>
      </p:sp>
    </p:spTree>
    <p:extLst>
      <p:ext uri="{BB962C8B-B14F-4D97-AF65-F5344CB8AC3E}">
        <p14:creationId xmlns:p14="http://schemas.microsoft.com/office/powerpoint/2010/main" val="3568366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James 2:19-20】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你信　神只有一位，你信的不错；鬼魔也信，却是战惊。</a:t>
            </a:r>
          </a:p>
          <a:p>
            <a:pPr algn="l">
              <a:lnSpc>
                <a:spcPct val="112000"/>
              </a:lnSpc>
            </a:pPr>
            <a:r>
              <a:rPr lang="en-US" altLang="zh-CN" sz="3200" b="1" dirty="0">
                <a:solidFill>
                  <a:schemeClr val="bg1"/>
                </a:solidFill>
                <a:ea typeface="微软雅黑" panose="020B0503020204020204" pitchFamily="34" charset="-122"/>
              </a:rPr>
              <a:t>You believe that there is one God. You do well. Even the demons believe—and tremble!</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虚浮的人哪，你愿意知道没有行为的信心是死的吗？</a:t>
            </a:r>
          </a:p>
          <a:p>
            <a:pPr algn="l">
              <a:lnSpc>
                <a:spcPct val="112000"/>
              </a:lnSpc>
            </a:pPr>
            <a:r>
              <a:rPr lang="en-US" altLang="zh-CN" sz="3200" b="1" dirty="0">
                <a:solidFill>
                  <a:schemeClr val="bg1"/>
                </a:solidFill>
                <a:ea typeface="微软雅黑" panose="020B0503020204020204" pitchFamily="34" charset="-122"/>
              </a:rPr>
              <a:t>But do you want to know, O foolish man, that faith without works is dead?</a:t>
            </a:r>
          </a:p>
        </p:txBody>
      </p:sp>
    </p:spTree>
    <p:extLst>
      <p:ext uri="{BB962C8B-B14F-4D97-AF65-F5344CB8AC3E}">
        <p14:creationId xmlns:p14="http://schemas.microsoft.com/office/powerpoint/2010/main" val="2981071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马可福音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Mark 1:14-15】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约翰下监以后，耶稣来到加利利，宣传　神的福音，</a:t>
            </a:r>
          </a:p>
          <a:p>
            <a:pPr algn="l">
              <a:lnSpc>
                <a:spcPct val="112000"/>
              </a:lnSpc>
            </a:pPr>
            <a:r>
              <a:rPr lang="en-US" altLang="zh-CN" sz="3200" b="1" dirty="0">
                <a:solidFill>
                  <a:schemeClr val="bg1"/>
                </a:solidFill>
                <a:ea typeface="微软雅黑" panose="020B0503020204020204" pitchFamily="34" charset="-122"/>
              </a:rPr>
              <a:t>Now after John was put in prison, Jesus came to Galilee, preaching the gospel of the kingdom of God,</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说：“日期满了，　神的国近了！你们当悔改，信福音。”</a:t>
            </a:r>
          </a:p>
          <a:p>
            <a:pPr algn="l">
              <a:lnSpc>
                <a:spcPct val="112000"/>
              </a:lnSpc>
            </a:pPr>
            <a:r>
              <a:rPr lang="en-US" altLang="zh-CN" sz="3200" b="1" dirty="0">
                <a:solidFill>
                  <a:schemeClr val="bg1"/>
                </a:solidFill>
                <a:ea typeface="微软雅黑" panose="020B0503020204020204" pitchFamily="34" charset="-122"/>
              </a:rPr>
              <a:t>and saying, “The time is fulfilled, and the kingdom of God is at hand. Repent, and believe in the gospel.”</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6867287"/>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36174</TotalTime>
  <Words>2166</Words>
  <Application>Microsoft Office PowerPoint</Application>
  <PresentationFormat>On-screen Show (4:3)</PresentationFormat>
  <Paragraphs>76</Paragraphs>
  <Slides>19</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19</vt:i4>
      </vt:variant>
    </vt:vector>
  </HeadingPairs>
  <TitlesOfParts>
    <vt:vector size="29"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信心和行为   Faith And Deeds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650</cp:revision>
  <dcterms:created xsi:type="dcterms:W3CDTF">2005-10-06T16:33:29Z</dcterms:created>
  <dcterms:modified xsi:type="dcterms:W3CDTF">2025-10-12T18:15:54Z</dcterms:modified>
</cp:coreProperties>
</file>