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046" r:id="rId2"/>
    <p:sldMasterId id="2147487414" r:id="rId3"/>
  </p:sldMasterIdLst>
  <p:notesMasterIdLst>
    <p:notesMasterId r:id="rId19"/>
  </p:notesMasterIdLst>
  <p:sldIdLst>
    <p:sldId id="2455" r:id="rId4"/>
    <p:sldId id="2214" r:id="rId5"/>
    <p:sldId id="3707" r:id="rId6"/>
    <p:sldId id="4209" r:id="rId7"/>
    <p:sldId id="4210" r:id="rId8"/>
    <p:sldId id="4211" r:id="rId9"/>
    <p:sldId id="4173" r:id="rId10"/>
    <p:sldId id="4174" r:id="rId11"/>
    <p:sldId id="4212" r:id="rId12"/>
    <p:sldId id="4213" r:id="rId13"/>
    <p:sldId id="4214" r:id="rId14"/>
    <p:sldId id="4198" r:id="rId15"/>
    <p:sldId id="4199" r:id="rId16"/>
    <p:sldId id="4182" r:id="rId17"/>
    <p:sldId id="4215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92" autoAdjust="0"/>
    <p:restoredTop sz="94679" autoAdjust="0"/>
  </p:normalViewPr>
  <p:slideViewPr>
    <p:cSldViewPr>
      <p:cViewPr varScale="1">
        <p:scale>
          <a:sx n="64" d="100"/>
          <a:sy n="64" d="100"/>
        </p:scale>
        <p:origin x="73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0822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90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133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5643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3128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7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94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1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804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21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47151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2464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35459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55014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94165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88251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187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58839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18526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44333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88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4675483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051" r:id="rId5"/>
    <p:sldLayoutId id="2147487052" r:id="rId6"/>
    <p:sldLayoutId id="2147487053" r:id="rId7"/>
    <p:sldLayoutId id="2147487054" r:id="rId8"/>
    <p:sldLayoutId id="2147487055" r:id="rId9"/>
    <p:sldLayoutId id="2147487056" r:id="rId10"/>
    <p:sldLayoutId id="21474870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139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15" r:id="rId1"/>
    <p:sldLayoutId id="2147487416" r:id="rId2"/>
    <p:sldLayoutId id="2147487417" r:id="rId3"/>
    <p:sldLayoutId id="2147487418" r:id="rId4"/>
    <p:sldLayoutId id="2147487419" r:id="rId5"/>
    <p:sldLayoutId id="2147487420" r:id="rId6"/>
    <p:sldLayoutId id="2147487421" r:id="rId7"/>
    <p:sldLayoutId id="2147487422" r:id="rId8"/>
    <p:sldLayoutId id="2147487423" r:id="rId9"/>
    <p:sldLayoutId id="2147487424" r:id="rId10"/>
    <p:sldLayoutId id="21474874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主日信息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5:1-5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不但如此，就是在患难中也是欢欢喜喜的。因为知道患难生忍耐，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not only that, but we also glory in tribulations, knowing that tribulation produces perseverance;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忍耐生老练，老练生盼望，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perseverance, character; and character, hope.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盼望不至于羞耻；因为所赐给我们的圣灵将　神的爱浇灌在我们心里。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hope does not disappoint, because the love of God has been poured out in our hearts by the Holy Spirit who was given to us.</a:t>
            </a:r>
            <a:endParaRPr lang="en-US" altLang="zh-CN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9395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5:1-5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不但如此，我们既藉着我主耶稣基督得与　神和好，也就藉着祂以　神为乐。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not only that, but we also rejoice in God through our Lord Jesus Christ, through whom we have now received the reconciliation.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3019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84:5-7】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靠你有力量、心中想往锡安大道的，这人便为有福。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is the man whose strength is in You, Whose heart is set on pilgrimage.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他们经过流泪谷，叫这谷变为泉源之地，并有秋雨之福盖满了全谷。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they pass through the Valley of Baca, They make it a spring; The rain also covers it with pools.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他们行走，力上加力，各人到锡安朝见　神。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go from strength to strength; Each one appears before God in Zion.</a:t>
            </a:r>
          </a:p>
        </p:txBody>
      </p:sp>
    </p:spTree>
    <p:extLst>
      <p:ext uri="{BB962C8B-B14F-4D97-AF65-F5344CB8AC3E}">
        <p14:creationId xmlns:p14="http://schemas.microsoft.com/office/powerpoint/2010/main" val="668242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耶利米书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Jeremiah 6:14】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他们轻轻忽忽地医治我百姓的损伤，说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:‘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平安了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!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平安了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!’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其实没有平安。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dress the wound of my people as though it were not serious. 'Peace, peace,' they say, when there is no peace. </a:t>
            </a:r>
          </a:p>
        </p:txBody>
      </p:sp>
    </p:spTree>
    <p:extLst>
      <p:ext uri="{BB962C8B-B14F-4D97-AF65-F5344CB8AC3E}">
        <p14:creationId xmlns:p14="http://schemas.microsoft.com/office/powerpoint/2010/main" val="1760899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16:8-11】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我将耶和华常摆在我面前，因祂在我右边，我便不至摇动。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have set the Lord always before me; Because He is at my right hand I shall not be moved.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因此，我的心欢喜，我的灵（原文作“荣耀”）快乐，我的肉身也要安然居住。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my heart is glad, and my glory rejoices; My flesh also will rest in hope.</a:t>
            </a:r>
          </a:p>
        </p:txBody>
      </p:sp>
    </p:spTree>
    <p:extLst>
      <p:ext uri="{BB962C8B-B14F-4D97-AF65-F5344CB8AC3E}">
        <p14:creationId xmlns:p14="http://schemas.microsoft.com/office/powerpoint/2010/main" val="2981071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16:8-11】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因为你必不将我的灵魂撇在阴间，也不叫你的圣者见朽坏。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You will not leave my soul in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Sheol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, Nor will You allow Your Holy One to see corruption.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你必将生命的道路指示我。在你面前有满足的喜乐，在你右手中有永远的福乐。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will show me the path of life; In Your presence is fullness of joy; At Your right hand are pleasures forevermore.</a:t>
            </a:r>
          </a:p>
        </p:txBody>
      </p:sp>
    </p:spTree>
    <p:extLst>
      <p:ext uri="{BB962C8B-B14F-4D97-AF65-F5344CB8AC3E}">
        <p14:creationId xmlns:p14="http://schemas.microsoft.com/office/powerpoint/2010/main" val="2369765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因信称义与以神为乐  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Justified by Faith and Rejoicing in God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10/19/2025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5:1-5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我们既因信称义，就藉着我们的主耶稣基督得与　神相和。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having been justified by faith, we have peace with God through our Lord Jesus Christ,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我们又藉着祂，因信得进入现在所站的这恩典中，并且欢欢喜喜盼望　神的荣耀。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through whom also we have access by faith into this grace in which we stand, and rejoice in hope of the glory of God.</a:t>
            </a: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3233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5:1-5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不但如此，就是在患难中也是欢欢喜喜的。因为知道患难生忍耐，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not only that, but we also glory in tribulations, knowing that tribulation produces perseverance;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忍耐生老练，老练生盼望，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perseverance, character; and character, hope.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盼望不至于羞耻；因为所赐给我们的圣灵将　神的爱浇灌在我们心里。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hope does not disappoint, because the love of God has been poured out in our hearts by the Holy Spirit who was given to us.</a:t>
            </a:r>
            <a:endParaRPr lang="en-US" altLang="zh-CN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0956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5:1-5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不但如此，我们既藉着我主耶稣基督得与　神和好，也就藉着祂以　神为乐。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not only that, but we also rejoice in God through our Lord Jesus Christ, through whom we have now received the reconciliation.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95270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我们晓得万事都互相效力，叫爱　神的人得益处，就是按祂旨意被召的人。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know that all things work together for good to those who love God, to those who are the called according to His purpose.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8236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8:28-29】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我们晓得万事都互相效力，叫爱　神的人得益处，就是按祂旨意被召的人。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know that all things work together for good to those who love God, to those who are the called according to His purpose.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因为祂预先所知道的人，就预先定下效法祂儿子的模样，使祂儿子在许多弟兄中作长子。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whom He foreknew, He also predestined to be conformed to the image of His Son, that He might be the firstborn among many brethren.</a:t>
            </a:r>
          </a:p>
        </p:txBody>
      </p:sp>
    </p:spTree>
    <p:extLst>
      <p:ext uri="{BB962C8B-B14F-4D97-AF65-F5344CB8AC3E}">
        <p14:creationId xmlns:p14="http://schemas.microsoft.com/office/powerpoint/2010/main" val="957591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加拉太书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Galatians 5:22-23】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圣灵所结的果子，就是仁爱、喜乐、和平、忍耐、恩慈、良善、信实、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fruit of the Spirit is love, joy, peace, longsuffering, kindness, goodness, faithfulness,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温柔、节制。这样的事，没有律法禁止。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gentleness, self-control. Against such there is no law.</a:t>
            </a:r>
          </a:p>
        </p:txBody>
      </p:sp>
    </p:spTree>
    <p:extLst>
      <p:ext uri="{BB962C8B-B14F-4D97-AF65-F5344CB8AC3E}">
        <p14:creationId xmlns:p14="http://schemas.microsoft.com/office/powerpoint/2010/main" val="51125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5:1-5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我们既因信称义，就藉着我们的主耶稣基督得与　神相和。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having been justified by faith, we have peace with God through our Lord Jesus Christ,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我们又藉着祂，因信得进入现在所站的这恩典中，并且欢欢喜喜盼望　神的荣耀。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through whom also we have access by faith into this grace in which we stand, and rejoice in hope of the glory of God.</a:t>
            </a: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8068085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36636</TotalTime>
  <Words>1393</Words>
  <Application>Microsoft Office PowerPoint</Application>
  <PresentationFormat>On-screen Show (4:3)</PresentationFormat>
  <Paragraphs>62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DFYuanMedium-B5</vt:lpstr>
      <vt:lpstr>KaiTi</vt:lpstr>
      <vt:lpstr>微软雅黑</vt:lpstr>
      <vt:lpstr>Arial</vt:lpstr>
      <vt:lpstr>Calibri</vt:lpstr>
      <vt:lpstr>Calibri Light</vt:lpstr>
      <vt:lpstr>Garamond</vt:lpstr>
      <vt:lpstr>3_Office Theme</vt:lpstr>
      <vt:lpstr>1_Default Design</vt:lpstr>
      <vt:lpstr>Office 主题</vt:lpstr>
      <vt:lpstr>PowerPoint Presentation</vt:lpstr>
      <vt:lpstr>因信称义与以神为乐   Justified by Faith and Rejoicing in God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653</cp:revision>
  <dcterms:created xsi:type="dcterms:W3CDTF">2005-10-06T16:33:29Z</dcterms:created>
  <dcterms:modified xsi:type="dcterms:W3CDTF">2025-10-19T18:03:02Z</dcterms:modified>
</cp:coreProperties>
</file>