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60" r:id="rId2"/>
  </p:sldMasterIdLst>
  <p:notesMasterIdLst>
    <p:notesMasterId r:id="rId24"/>
  </p:notesMasterIdLst>
  <p:sldIdLst>
    <p:sldId id="293" r:id="rId3"/>
    <p:sldId id="294" r:id="rId4"/>
    <p:sldId id="295" r:id="rId5"/>
    <p:sldId id="296" r:id="rId6"/>
    <p:sldId id="297" r:id="rId7"/>
    <p:sldId id="298" r:id="rId8"/>
    <p:sldId id="299" r:id="rId9"/>
    <p:sldId id="300" r:id="rId10"/>
    <p:sldId id="301" r:id="rId11"/>
    <p:sldId id="302" r:id="rId12"/>
    <p:sldId id="303" r:id="rId13"/>
    <p:sldId id="304" r:id="rId14"/>
    <p:sldId id="305" r:id="rId15"/>
    <p:sldId id="306" r:id="rId16"/>
    <p:sldId id="307" r:id="rId17"/>
    <p:sldId id="308" r:id="rId18"/>
    <p:sldId id="309" r:id="rId19"/>
    <p:sldId id="310" r:id="rId20"/>
    <p:sldId id="311" r:id="rId21"/>
    <p:sldId id="312" r:id="rId22"/>
    <p:sldId id="313" r:id="rId23"/>
  </p:sldIdLst>
  <p:sldSz cx="9144000" cy="6858000" type="screen4x3"/>
  <p:notesSz cx="6858000" cy="9144000"/>
  <p:embeddedFontLst>
    <p:embeddedFont>
      <p:font typeface="KaiTi" panose="02010609060101010101" pitchFamily="49" charset="-122"/>
      <p:regular r:id="rId25"/>
    </p:embeddedFont>
    <p:embeddedFont>
      <p:font typeface="Microsoft Yahei" panose="020B0503020204020204" pitchFamily="34" charset="-122"/>
      <p:regular r:id="rId26"/>
      <p:bold r:id="rId27"/>
    </p:embeddedFont>
    <p:embeddedFont>
      <p:font typeface="Garamond" panose="02020404030301010803" pitchFamily="18" charset="0"/>
      <p:regular r:id="rId28"/>
      <p:bold r:id="rId29"/>
      <p:italic r:id="rId30"/>
      <p:boldItalic r:id="rId3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06" roundtripDataSignature="AMtx7mgz63kl9Cva0yRPPuTsjt/MkWUdQ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6EFC258-14C3-4758-9B58-9A63EC24B619}">
  <a:tblStyle styleId="{46EFC258-14C3-4758-9B58-9A63EC24B619}"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69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2.fntdata"/><Relationship Id="rId10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1.fntdata"/><Relationship Id="rId10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5.fntdata"/><Relationship Id="rId107"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11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font" Target="fonts/font4.fntdata"/><Relationship Id="rId106" Type="http://customschemas.google.com/relationships/presentationmetadata" Target="metadata"/><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font" Target="fonts/font7.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font" Target="fonts/font3.fntdata"/><Relationship Id="rId30" Type="http://schemas.openxmlformats.org/officeDocument/2006/relationships/font" Target="fonts/font6.fntdata"/><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Garamond"/>
                <a:ea typeface="Garamond"/>
                <a:cs typeface="Garamond"/>
                <a:sym typeface="Garamond"/>
              </a:rPr>
              <a:t>‹#›</a:t>
            </a:fld>
            <a:endParaRPr sz="1200" b="0" i="0" u="none" strike="noStrike" cap="none">
              <a:solidFill>
                <a:schemeClr val="dk1"/>
              </a:solidFill>
              <a:latin typeface="Garamond"/>
              <a:ea typeface="Garamond"/>
              <a:cs typeface="Garamond"/>
              <a:sym typeface="Garamon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1"/>
        <p:cNvGrpSpPr/>
        <p:nvPr/>
      </p:nvGrpSpPr>
      <p:grpSpPr>
        <a:xfrm>
          <a:off x="0" y="0"/>
          <a:ext cx="0" cy="0"/>
          <a:chOff x="0" y="0"/>
          <a:chExt cx="0" cy="0"/>
        </a:xfrm>
      </p:grpSpPr>
      <p:sp>
        <p:nvSpPr>
          <p:cNvPr id="1192" name="Google Shape;1192;p3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93" name="Google Shape;1193;p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0"/>
        <p:cNvGrpSpPr/>
        <p:nvPr/>
      </p:nvGrpSpPr>
      <p:grpSpPr>
        <a:xfrm>
          <a:off x="0" y="0"/>
          <a:ext cx="0" cy="0"/>
          <a:chOff x="0" y="0"/>
          <a:chExt cx="0" cy="0"/>
        </a:xfrm>
      </p:grpSpPr>
      <p:sp>
        <p:nvSpPr>
          <p:cNvPr id="1241" name="Google Shape;1241;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42" name="Google Shape;1242;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5"/>
        <p:cNvGrpSpPr/>
        <p:nvPr/>
      </p:nvGrpSpPr>
      <p:grpSpPr>
        <a:xfrm>
          <a:off x="0" y="0"/>
          <a:ext cx="0" cy="0"/>
          <a:chOff x="0" y="0"/>
          <a:chExt cx="0" cy="0"/>
        </a:xfrm>
      </p:grpSpPr>
      <p:sp>
        <p:nvSpPr>
          <p:cNvPr id="1246" name="Google Shape;1246;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47" name="Google Shape;1247;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0"/>
        <p:cNvGrpSpPr/>
        <p:nvPr/>
      </p:nvGrpSpPr>
      <p:grpSpPr>
        <a:xfrm>
          <a:off x="0" y="0"/>
          <a:ext cx="0" cy="0"/>
          <a:chOff x="0" y="0"/>
          <a:chExt cx="0" cy="0"/>
        </a:xfrm>
      </p:grpSpPr>
      <p:sp>
        <p:nvSpPr>
          <p:cNvPr id="1251" name="Google Shape;1251;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52" name="Google Shape;1252;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5"/>
        <p:cNvGrpSpPr/>
        <p:nvPr/>
      </p:nvGrpSpPr>
      <p:grpSpPr>
        <a:xfrm>
          <a:off x="0" y="0"/>
          <a:ext cx="0" cy="0"/>
          <a:chOff x="0" y="0"/>
          <a:chExt cx="0" cy="0"/>
        </a:xfrm>
      </p:grpSpPr>
      <p:sp>
        <p:nvSpPr>
          <p:cNvPr id="1256" name="Google Shape;1256;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57" name="Google Shape;1257;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0"/>
        <p:cNvGrpSpPr/>
        <p:nvPr/>
      </p:nvGrpSpPr>
      <p:grpSpPr>
        <a:xfrm>
          <a:off x="0" y="0"/>
          <a:ext cx="0" cy="0"/>
          <a:chOff x="0" y="0"/>
          <a:chExt cx="0" cy="0"/>
        </a:xfrm>
      </p:grpSpPr>
      <p:sp>
        <p:nvSpPr>
          <p:cNvPr id="1261" name="Google Shape;1261;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62" name="Google Shape;1262;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5"/>
        <p:cNvGrpSpPr/>
        <p:nvPr/>
      </p:nvGrpSpPr>
      <p:grpSpPr>
        <a:xfrm>
          <a:off x="0" y="0"/>
          <a:ext cx="0" cy="0"/>
          <a:chOff x="0" y="0"/>
          <a:chExt cx="0" cy="0"/>
        </a:xfrm>
      </p:grpSpPr>
      <p:sp>
        <p:nvSpPr>
          <p:cNvPr id="1266" name="Google Shape;1266;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67" name="Google Shape;1267;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0"/>
        <p:cNvGrpSpPr/>
        <p:nvPr/>
      </p:nvGrpSpPr>
      <p:grpSpPr>
        <a:xfrm>
          <a:off x="0" y="0"/>
          <a:ext cx="0" cy="0"/>
          <a:chOff x="0" y="0"/>
          <a:chExt cx="0" cy="0"/>
        </a:xfrm>
      </p:grpSpPr>
      <p:sp>
        <p:nvSpPr>
          <p:cNvPr id="1271" name="Google Shape;1271;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72" name="Google Shape;1272;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5"/>
        <p:cNvGrpSpPr/>
        <p:nvPr/>
      </p:nvGrpSpPr>
      <p:grpSpPr>
        <a:xfrm>
          <a:off x="0" y="0"/>
          <a:ext cx="0" cy="0"/>
          <a:chOff x="0" y="0"/>
          <a:chExt cx="0" cy="0"/>
        </a:xfrm>
      </p:grpSpPr>
      <p:sp>
        <p:nvSpPr>
          <p:cNvPr id="1276" name="Google Shape;1276;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77" name="Google Shape;1277;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0"/>
        <p:cNvGrpSpPr/>
        <p:nvPr/>
      </p:nvGrpSpPr>
      <p:grpSpPr>
        <a:xfrm>
          <a:off x="0" y="0"/>
          <a:ext cx="0" cy="0"/>
          <a:chOff x="0" y="0"/>
          <a:chExt cx="0" cy="0"/>
        </a:xfrm>
      </p:grpSpPr>
      <p:sp>
        <p:nvSpPr>
          <p:cNvPr id="1281" name="Google Shape;1281;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82" name="Google Shape;1282;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5"/>
        <p:cNvGrpSpPr/>
        <p:nvPr/>
      </p:nvGrpSpPr>
      <p:grpSpPr>
        <a:xfrm>
          <a:off x="0" y="0"/>
          <a:ext cx="0" cy="0"/>
          <a:chOff x="0" y="0"/>
          <a:chExt cx="0" cy="0"/>
        </a:xfrm>
      </p:grpSpPr>
      <p:sp>
        <p:nvSpPr>
          <p:cNvPr id="1286" name="Google Shape;1286;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87" name="Google Shape;1287;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9"/>
        <p:cNvGrpSpPr/>
        <p:nvPr/>
      </p:nvGrpSpPr>
      <p:grpSpPr>
        <a:xfrm>
          <a:off x="0" y="0"/>
          <a:ext cx="0" cy="0"/>
          <a:chOff x="0" y="0"/>
          <a:chExt cx="0" cy="0"/>
        </a:xfrm>
      </p:grpSpPr>
      <p:sp>
        <p:nvSpPr>
          <p:cNvPr id="1200" name="Google Shape;1200;p3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01" name="Google Shape;1201;p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0"/>
        <p:cNvGrpSpPr/>
        <p:nvPr/>
      </p:nvGrpSpPr>
      <p:grpSpPr>
        <a:xfrm>
          <a:off x="0" y="0"/>
          <a:ext cx="0" cy="0"/>
          <a:chOff x="0" y="0"/>
          <a:chExt cx="0" cy="0"/>
        </a:xfrm>
      </p:grpSpPr>
      <p:sp>
        <p:nvSpPr>
          <p:cNvPr id="1291" name="Google Shape;1291;p5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92" name="Google Shape;1292;p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5"/>
        <p:cNvGrpSpPr/>
        <p:nvPr/>
      </p:nvGrpSpPr>
      <p:grpSpPr>
        <a:xfrm>
          <a:off x="0" y="0"/>
          <a:ext cx="0" cy="0"/>
          <a:chOff x="0" y="0"/>
          <a:chExt cx="0" cy="0"/>
        </a:xfrm>
      </p:grpSpPr>
      <p:sp>
        <p:nvSpPr>
          <p:cNvPr id="1296" name="Google Shape;1296;p5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97" name="Google Shape;1297;p5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5"/>
        <p:cNvGrpSpPr/>
        <p:nvPr/>
      </p:nvGrpSpPr>
      <p:grpSpPr>
        <a:xfrm>
          <a:off x="0" y="0"/>
          <a:ext cx="0" cy="0"/>
          <a:chOff x="0" y="0"/>
          <a:chExt cx="0" cy="0"/>
        </a:xfrm>
      </p:grpSpPr>
      <p:sp>
        <p:nvSpPr>
          <p:cNvPr id="1206" name="Google Shape;1206;p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07" name="Google Shape;1207;p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0"/>
        <p:cNvGrpSpPr/>
        <p:nvPr/>
      </p:nvGrpSpPr>
      <p:grpSpPr>
        <a:xfrm>
          <a:off x="0" y="0"/>
          <a:ext cx="0" cy="0"/>
          <a:chOff x="0" y="0"/>
          <a:chExt cx="0" cy="0"/>
        </a:xfrm>
      </p:grpSpPr>
      <p:sp>
        <p:nvSpPr>
          <p:cNvPr id="1211" name="Google Shape;1211;p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12" name="Google Shape;1212;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5"/>
        <p:cNvGrpSpPr/>
        <p:nvPr/>
      </p:nvGrpSpPr>
      <p:grpSpPr>
        <a:xfrm>
          <a:off x="0" y="0"/>
          <a:ext cx="0" cy="0"/>
          <a:chOff x="0" y="0"/>
          <a:chExt cx="0" cy="0"/>
        </a:xfrm>
      </p:grpSpPr>
      <p:sp>
        <p:nvSpPr>
          <p:cNvPr id="1216" name="Google Shape;1216;p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17" name="Google Shape;1217;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0"/>
        <p:cNvGrpSpPr/>
        <p:nvPr/>
      </p:nvGrpSpPr>
      <p:grpSpPr>
        <a:xfrm>
          <a:off x="0" y="0"/>
          <a:ext cx="0" cy="0"/>
          <a:chOff x="0" y="0"/>
          <a:chExt cx="0" cy="0"/>
        </a:xfrm>
      </p:grpSpPr>
      <p:sp>
        <p:nvSpPr>
          <p:cNvPr id="1221" name="Google Shape;1221;p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22" name="Google Shape;1222;p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5"/>
        <p:cNvGrpSpPr/>
        <p:nvPr/>
      </p:nvGrpSpPr>
      <p:grpSpPr>
        <a:xfrm>
          <a:off x="0" y="0"/>
          <a:ext cx="0" cy="0"/>
          <a:chOff x="0" y="0"/>
          <a:chExt cx="0" cy="0"/>
        </a:xfrm>
      </p:grpSpPr>
      <p:sp>
        <p:nvSpPr>
          <p:cNvPr id="1226" name="Google Shape;1226;p4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27" name="Google Shape;1227;p4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0"/>
        <p:cNvGrpSpPr/>
        <p:nvPr/>
      </p:nvGrpSpPr>
      <p:grpSpPr>
        <a:xfrm>
          <a:off x="0" y="0"/>
          <a:ext cx="0" cy="0"/>
          <a:chOff x="0" y="0"/>
          <a:chExt cx="0" cy="0"/>
        </a:xfrm>
      </p:grpSpPr>
      <p:sp>
        <p:nvSpPr>
          <p:cNvPr id="1231" name="Google Shape;1231;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32" name="Google Shape;1232;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5"/>
        <p:cNvGrpSpPr/>
        <p:nvPr/>
      </p:nvGrpSpPr>
      <p:grpSpPr>
        <a:xfrm>
          <a:off x="0" y="0"/>
          <a:ext cx="0" cy="0"/>
          <a:chOff x="0" y="0"/>
          <a:chExt cx="0" cy="0"/>
        </a:xfrm>
      </p:grpSpPr>
      <p:sp>
        <p:nvSpPr>
          <p:cNvPr id="1236" name="Google Shape;1236;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37" name="Google Shape;1237;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79"/>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79"/>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7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7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72"/>
        <p:cNvGrpSpPr/>
        <p:nvPr/>
      </p:nvGrpSpPr>
      <p:grpSpPr>
        <a:xfrm>
          <a:off x="0" y="0"/>
          <a:ext cx="0" cy="0"/>
          <a:chOff x="0" y="0"/>
          <a:chExt cx="0" cy="0"/>
        </a:xfrm>
      </p:grpSpPr>
      <p:sp>
        <p:nvSpPr>
          <p:cNvPr id="73" name="Google Shape;73;p230"/>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30"/>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3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3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3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78"/>
        <p:cNvGrpSpPr/>
        <p:nvPr/>
      </p:nvGrpSpPr>
      <p:grpSpPr>
        <a:xfrm>
          <a:off x="0" y="0"/>
          <a:ext cx="0" cy="0"/>
          <a:chOff x="0" y="0"/>
          <a:chExt cx="0" cy="0"/>
        </a:xfrm>
      </p:grpSpPr>
      <p:sp>
        <p:nvSpPr>
          <p:cNvPr id="79" name="Google Shape;79;p231"/>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31"/>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3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3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3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3"/>
        <p:cNvGrpSpPr/>
        <p:nvPr/>
      </p:nvGrpSpPr>
      <p:grpSpPr>
        <a:xfrm>
          <a:off x="0" y="0"/>
          <a:ext cx="0" cy="0"/>
          <a:chOff x="0" y="0"/>
          <a:chExt cx="0" cy="0"/>
        </a:xfrm>
      </p:grpSpPr>
      <p:sp>
        <p:nvSpPr>
          <p:cNvPr id="94" name="Google Shape;94;p90"/>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95"/>
        <p:cNvGrpSpPr/>
        <p:nvPr/>
      </p:nvGrpSpPr>
      <p:grpSpPr>
        <a:xfrm>
          <a:off x="0" y="0"/>
          <a:ext cx="0" cy="0"/>
          <a:chOff x="0" y="0"/>
          <a:chExt cx="0" cy="0"/>
        </a:xfrm>
      </p:grpSpPr>
      <p:sp>
        <p:nvSpPr>
          <p:cNvPr id="96" name="Google Shape;96;p119"/>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7" name="Google Shape;97;p119"/>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000"/>
              <a:buFont typeface="Arial"/>
              <a:buNone/>
              <a:defRPr sz="2000"/>
            </a:lvl1pPr>
            <a:lvl2pPr marL="914400" lvl="1" indent="-228600" algn="l">
              <a:spcBef>
                <a:spcPts val="360"/>
              </a:spcBef>
              <a:spcAft>
                <a:spcPts val="0"/>
              </a:spcAft>
              <a:buClr>
                <a:schemeClr val="lt1"/>
              </a:buClr>
              <a:buSzPts val="1800"/>
              <a:buFont typeface="Arial"/>
              <a:buNone/>
              <a:defRPr sz="1800"/>
            </a:lvl2pPr>
            <a:lvl3pPr marL="1371600" lvl="2" indent="-228600" algn="l">
              <a:spcBef>
                <a:spcPts val="320"/>
              </a:spcBef>
              <a:spcAft>
                <a:spcPts val="0"/>
              </a:spcAft>
              <a:buClr>
                <a:schemeClr val="lt1"/>
              </a:buClr>
              <a:buSzPts val="1600"/>
              <a:buFont typeface="Arial"/>
              <a:buNone/>
              <a:defRPr sz="1600"/>
            </a:lvl3pPr>
            <a:lvl4pPr marL="1828800" lvl="3" indent="-228600" algn="l">
              <a:spcBef>
                <a:spcPts val="280"/>
              </a:spcBef>
              <a:spcAft>
                <a:spcPts val="0"/>
              </a:spcAft>
              <a:buClr>
                <a:schemeClr val="lt1"/>
              </a:buClr>
              <a:buSzPts val="1400"/>
              <a:buFont typeface="Arial"/>
              <a:buNone/>
              <a:defRPr sz="1400"/>
            </a:lvl4pPr>
            <a:lvl5pPr marL="2286000" lvl="4" indent="-228600" algn="l">
              <a:spcBef>
                <a:spcPts val="280"/>
              </a:spcBef>
              <a:spcAft>
                <a:spcPts val="0"/>
              </a:spcAft>
              <a:buClr>
                <a:schemeClr val="lt1"/>
              </a:buClr>
              <a:buSzPts val="1400"/>
              <a:buFont typeface="Arial"/>
              <a:buNone/>
              <a:defRPr sz="1400"/>
            </a:lvl5pPr>
            <a:lvl6pPr marL="2743200" lvl="5" indent="-228600" algn="l">
              <a:spcBef>
                <a:spcPts val="280"/>
              </a:spcBef>
              <a:spcAft>
                <a:spcPts val="0"/>
              </a:spcAft>
              <a:buClr>
                <a:schemeClr val="lt1"/>
              </a:buClr>
              <a:buSzPts val="1400"/>
              <a:buFont typeface="Arial"/>
              <a:buNone/>
              <a:defRPr sz="1400"/>
            </a:lvl6pPr>
            <a:lvl7pPr marL="3200400" lvl="6" indent="-228600" algn="l">
              <a:spcBef>
                <a:spcPts val="280"/>
              </a:spcBef>
              <a:spcAft>
                <a:spcPts val="0"/>
              </a:spcAft>
              <a:buClr>
                <a:schemeClr val="lt1"/>
              </a:buClr>
              <a:buSzPts val="1400"/>
              <a:buFont typeface="Arial"/>
              <a:buNone/>
              <a:defRPr sz="1400"/>
            </a:lvl7pPr>
            <a:lvl8pPr marL="3657600" lvl="7" indent="-228600" algn="l">
              <a:spcBef>
                <a:spcPts val="280"/>
              </a:spcBef>
              <a:spcAft>
                <a:spcPts val="0"/>
              </a:spcAft>
              <a:buClr>
                <a:schemeClr val="lt1"/>
              </a:buClr>
              <a:buSzPts val="1400"/>
              <a:buFont typeface="Arial"/>
              <a:buNone/>
              <a:defRPr sz="1400"/>
            </a:lvl8pPr>
            <a:lvl9pPr marL="4114800" lvl="8" indent="-228600" algn="l">
              <a:spcBef>
                <a:spcPts val="280"/>
              </a:spcBef>
              <a:spcAft>
                <a:spcPts val="0"/>
              </a:spcAft>
              <a:buClr>
                <a:schemeClr val="lt1"/>
              </a:buClr>
              <a:buSzPts val="1400"/>
              <a:buFont typeface="Arial"/>
              <a:buNone/>
              <a:defRPr sz="1400"/>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98"/>
        <p:cNvGrpSpPr/>
        <p:nvPr/>
      </p:nvGrpSpPr>
      <p:grpSpPr>
        <a:xfrm>
          <a:off x="0" y="0"/>
          <a:ext cx="0" cy="0"/>
          <a:chOff x="0" y="0"/>
          <a:chExt cx="0" cy="0"/>
        </a:xfrm>
      </p:grpSpPr>
      <p:sp>
        <p:nvSpPr>
          <p:cNvPr id="99" name="Google Shape;99;p120"/>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120"/>
          <p:cNvSpPr txBox="1">
            <a:spLocks noGrp="1"/>
          </p:cNvSpPr>
          <p:nvPr>
            <p:ph type="body" idx="1"/>
          </p:nvPr>
        </p:nvSpPr>
        <p:spPr>
          <a:xfrm>
            <a:off x="228600" y="609600"/>
            <a:ext cx="4229100" cy="60960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800"/>
            </a:lvl1pPr>
            <a:lvl2pPr marL="914400" lvl="1" indent="-381000" algn="l">
              <a:spcBef>
                <a:spcPts val="480"/>
              </a:spcBef>
              <a:spcAft>
                <a:spcPts val="0"/>
              </a:spcAft>
              <a:buClr>
                <a:schemeClr val="lt1"/>
              </a:buClr>
              <a:buSzPts val="2400"/>
              <a:buFont typeface="Arial"/>
              <a:buChar char="–"/>
              <a:defRPr sz="2400"/>
            </a:lvl2pPr>
            <a:lvl3pPr marL="1371600" lvl="2" indent="-355600" algn="l">
              <a:spcBef>
                <a:spcPts val="400"/>
              </a:spcBef>
              <a:spcAft>
                <a:spcPts val="0"/>
              </a:spcAft>
              <a:buClr>
                <a:schemeClr val="lt1"/>
              </a:buClr>
              <a:buSzPts val="2000"/>
              <a:buFont typeface="Arial"/>
              <a:buChar char="•"/>
              <a:defRPr sz="2000"/>
            </a:lvl3pPr>
            <a:lvl4pPr marL="1828800" lvl="3" indent="-342900" algn="l">
              <a:spcBef>
                <a:spcPts val="360"/>
              </a:spcBef>
              <a:spcAft>
                <a:spcPts val="0"/>
              </a:spcAft>
              <a:buClr>
                <a:schemeClr val="lt1"/>
              </a:buClr>
              <a:buSzPts val="1800"/>
              <a:buFont typeface="Arial"/>
              <a:buChar char="–"/>
              <a:defRPr sz="1800"/>
            </a:lvl4pPr>
            <a:lvl5pPr marL="2286000" lvl="4" indent="-342900" algn="l">
              <a:spcBef>
                <a:spcPts val="360"/>
              </a:spcBef>
              <a:spcAft>
                <a:spcPts val="0"/>
              </a:spcAft>
              <a:buClr>
                <a:schemeClr val="lt1"/>
              </a:buClr>
              <a:buSzPts val="1800"/>
              <a:buFont typeface="Arial"/>
              <a:buChar char="»"/>
              <a:defRPr sz="1800"/>
            </a:lvl5pPr>
            <a:lvl6pPr marL="2743200" lvl="5" indent="-342900" algn="l">
              <a:spcBef>
                <a:spcPts val="360"/>
              </a:spcBef>
              <a:spcAft>
                <a:spcPts val="0"/>
              </a:spcAft>
              <a:buClr>
                <a:schemeClr val="lt1"/>
              </a:buClr>
              <a:buSzPts val="1800"/>
              <a:buFont typeface="Arial"/>
              <a:buChar char="»"/>
              <a:defRPr sz="1800"/>
            </a:lvl6pPr>
            <a:lvl7pPr marL="3200400" lvl="6" indent="-342900" algn="l">
              <a:spcBef>
                <a:spcPts val="360"/>
              </a:spcBef>
              <a:spcAft>
                <a:spcPts val="0"/>
              </a:spcAft>
              <a:buClr>
                <a:schemeClr val="lt1"/>
              </a:buClr>
              <a:buSzPts val="1800"/>
              <a:buFont typeface="Arial"/>
              <a:buChar char="»"/>
              <a:defRPr sz="1800"/>
            </a:lvl7pPr>
            <a:lvl8pPr marL="3657600" lvl="7" indent="-342900" algn="l">
              <a:spcBef>
                <a:spcPts val="360"/>
              </a:spcBef>
              <a:spcAft>
                <a:spcPts val="0"/>
              </a:spcAft>
              <a:buClr>
                <a:schemeClr val="lt1"/>
              </a:buClr>
              <a:buSzPts val="1800"/>
              <a:buFont typeface="Arial"/>
              <a:buChar char="»"/>
              <a:defRPr sz="1800"/>
            </a:lvl8pPr>
            <a:lvl9pPr marL="4114800" lvl="8" indent="-342900" algn="l">
              <a:spcBef>
                <a:spcPts val="360"/>
              </a:spcBef>
              <a:spcAft>
                <a:spcPts val="0"/>
              </a:spcAft>
              <a:buClr>
                <a:schemeClr val="lt1"/>
              </a:buClr>
              <a:buSzPts val="1800"/>
              <a:buFont typeface="Arial"/>
              <a:buChar char="»"/>
              <a:defRPr sz="1800"/>
            </a:lvl9pPr>
          </a:lstStyle>
          <a:p>
            <a:endParaRPr/>
          </a:p>
        </p:txBody>
      </p:sp>
      <p:sp>
        <p:nvSpPr>
          <p:cNvPr id="101" name="Google Shape;101;p120"/>
          <p:cNvSpPr txBox="1">
            <a:spLocks noGrp="1"/>
          </p:cNvSpPr>
          <p:nvPr>
            <p:ph type="body" idx="2"/>
          </p:nvPr>
        </p:nvSpPr>
        <p:spPr>
          <a:xfrm>
            <a:off x="4610100" y="609600"/>
            <a:ext cx="4229100" cy="60960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800"/>
            </a:lvl1pPr>
            <a:lvl2pPr marL="914400" lvl="1" indent="-381000" algn="l">
              <a:spcBef>
                <a:spcPts val="480"/>
              </a:spcBef>
              <a:spcAft>
                <a:spcPts val="0"/>
              </a:spcAft>
              <a:buClr>
                <a:schemeClr val="lt1"/>
              </a:buClr>
              <a:buSzPts val="2400"/>
              <a:buFont typeface="Arial"/>
              <a:buChar char="–"/>
              <a:defRPr sz="2400"/>
            </a:lvl2pPr>
            <a:lvl3pPr marL="1371600" lvl="2" indent="-355600" algn="l">
              <a:spcBef>
                <a:spcPts val="400"/>
              </a:spcBef>
              <a:spcAft>
                <a:spcPts val="0"/>
              </a:spcAft>
              <a:buClr>
                <a:schemeClr val="lt1"/>
              </a:buClr>
              <a:buSzPts val="2000"/>
              <a:buFont typeface="Arial"/>
              <a:buChar char="•"/>
              <a:defRPr sz="2000"/>
            </a:lvl3pPr>
            <a:lvl4pPr marL="1828800" lvl="3" indent="-342900" algn="l">
              <a:spcBef>
                <a:spcPts val="360"/>
              </a:spcBef>
              <a:spcAft>
                <a:spcPts val="0"/>
              </a:spcAft>
              <a:buClr>
                <a:schemeClr val="lt1"/>
              </a:buClr>
              <a:buSzPts val="1800"/>
              <a:buFont typeface="Arial"/>
              <a:buChar char="–"/>
              <a:defRPr sz="1800"/>
            </a:lvl4pPr>
            <a:lvl5pPr marL="2286000" lvl="4" indent="-342900" algn="l">
              <a:spcBef>
                <a:spcPts val="360"/>
              </a:spcBef>
              <a:spcAft>
                <a:spcPts val="0"/>
              </a:spcAft>
              <a:buClr>
                <a:schemeClr val="lt1"/>
              </a:buClr>
              <a:buSzPts val="1800"/>
              <a:buFont typeface="Arial"/>
              <a:buChar char="»"/>
              <a:defRPr sz="1800"/>
            </a:lvl5pPr>
            <a:lvl6pPr marL="2743200" lvl="5" indent="-342900" algn="l">
              <a:spcBef>
                <a:spcPts val="360"/>
              </a:spcBef>
              <a:spcAft>
                <a:spcPts val="0"/>
              </a:spcAft>
              <a:buClr>
                <a:schemeClr val="lt1"/>
              </a:buClr>
              <a:buSzPts val="1800"/>
              <a:buFont typeface="Arial"/>
              <a:buChar char="»"/>
              <a:defRPr sz="1800"/>
            </a:lvl6pPr>
            <a:lvl7pPr marL="3200400" lvl="6" indent="-342900" algn="l">
              <a:spcBef>
                <a:spcPts val="360"/>
              </a:spcBef>
              <a:spcAft>
                <a:spcPts val="0"/>
              </a:spcAft>
              <a:buClr>
                <a:schemeClr val="lt1"/>
              </a:buClr>
              <a:buSzPts val="1800"/>
              <a:buFont typeface="Arial"/>
              <a:buChar char="»"/>
              <a:defRPr sz="1800"/>
            </a:lvl7pPr>
            <a:lvl8pPr marL="3657600" lvl="7" indent="-342900" algn="l">
              <a:spcBef>
                <a:spcPts val="360"/>
              </a:spcBef>
              <a:spcAft>
                <a:spcPts val="0"/>
              </a:spcAft>
              <a:buClr>
                <a:schemeClr val="lt1"/>
              </a:buClr>
              <a:buSzPts val="1800"/>
              <a:buFont typeface="Arial"/>
              <a:buChar char="»"/>
              <a:defRPr sz="1800"/>
            </a:lvl8pPr>
            <a:lvl9pPr marL="4114800" lvl="8" indent="-342900" algn="l">
              <a:spcBef>
                <a:spcPts val="360"/>
              </a:spcBef>
              <a:spcAft>
                <a:spcPts val="0"/>
              </a:spcAft>
              <a:buClr>
                <a:schemeClr val="lt1"/>
              </a:buClr>
              <a:buSzPts val="1800"/>
              <a:buFont typeface="Arial"/>
              <a:buChar char="»"/>
              <a:defRPr sz="1800"/>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02"/>
        <p:cNvGrpSpPr/>
        <p:nvPr/>
      </p:nvGrpSpPr>
      <p:grpSpPr>
        <a:xfrm>
          <a:off x="0" y="0"/>
          <a:ext cx="0" cy="0"/>
          <a:chOff x="0" y="0"/>
          <a:chExt cx="0" cy="0"/>
        </a:xfrm>
      </p:grpSpPr>
      <p:sp>
        <p:nvSpPr>
          <p:cNvPr id="103" name="Google Shape;103;p12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 name="Google Shape;104;p121"/>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spcBef>
                <a:spcPts val="320"/>
              </a:spcBef>
              <a:spcAft>
                <a:spcPts val="0"/>
              </a:spcAft>
              <a:buClr>
                <a:schemeClr val="lt1"/>
              </a:buClr>
              <a:buSzPts val="1600"/>
              <a:buFont typeface="Arial"/>
              <a:buNone/>
              <a:defRPr sz="1600" b="1"/>
            </a:lvl6pPr>
            <a:lvl7pPr marL="3200400" lvl="6" indent="-228600" algn="l">
              <a:spcBef>
                <a:spcPts val="320"/>
              </a:spcBef>
              <a:spcAft>
                <a:spcPts val="0"/>
              </a:spcAft>
              <a:buClr>
                <a:schemeClr val="lt1"/>
              </a:buClr>
              <a:buSzPts val="1600"/>
              <a:buFont typeface="Arial"/>
              <a:buNone/>
              <a:defRPr sz="1600" b="1"/>
            </a:lvl7pPr>
            <a:lvl8pPr marL="3657600" lvl="7" indent="-228600" algn="l">
              <a:spcBef>
                <a:spcPts val="320"/>
              </a:spcBef>
              <a:spcAft>
                <a:spcPts val="0"/>
              </a:spcAft>
              <a:buClr>
                <a:schemeClr val="lt1"/>
              </a:buClr>
              <a:buSzPts val="1600"/>
              <a:buFont typeface="Arial"/>
              <a:buNone/>
              <a:defRPr sz="1600" b="1"/>
            </a:lvl8pPr>
            <a:lvl9pPr marL="4114800" lvl="8" indent="-228600" algn="l">
              <a:spcBef>
                <a:spcPts val="320"/>
              </a:spcBef>
              <a:spcAft>
                <a:spcPts val="0"/>
              </a:spcAft>
              <a:buClr>
                <a:schemeClr val="lt1"/>
              </a:buClr>
              <a:buSzPts val="1600"/>
              <a:buFont typeface="Arial"/>
              <a:buNone/>
              <a:defRPr sz="1600" b="1"/>
            </a:lvl9pPr>
          </a:lstStyle>
          <a:p>
            <a:endParaRPr/>
          </a:p>
        </p:txBody>
      </p:sp>
      <p:sp>
        <p:nvSpPr>
          <p:cNvPr id="105" name="Google Shape;105;p121"/>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400"/>
            </a:lvl1pPr>
            <a:lvl2pPr marL="914400" lvl="1" indent="-355600" algn="l">
              <a:spcBef>
                <a:spcPts val="400"/>
              </a:spcBef>
              <a:spcAft>
                <a:spcPts val="0"/>
              </a:spcAft>
              <a:buClr>
                <a:schemeClr val="lt1"/>
              </a:buClr>
              <a:buSzPts val="2000"/>
              <a:buFont typeface="Arial"/>
              <a:buChar char="–"/>
              <a:defRPr sz="2000"/>
            </a:lvl2pPr>
            <a:lvl3pPr marL="1371600" lvl="2" indent="-342900" algn="l">
              <a:spcBef>
                <a:spcPts val="360"/>
              </a:spcBef>
              <a:spcAft>
                <a:spcPts val="0"/>
              </a:spcAft>
              <a:buClr>
                <a:schemeClr val="lt1"/>
              </a:buClr>
              <a:buSzPts val="1800"/>
              <a:buFont typeface="Arial"/>
              <a:buChar char="•"/>
              <a:defRPr sz="1800"/>
            </a:lvl3pPr>
            <a:lvl4pPr marL="1828800" lvl="3" indent="-330200" algn="l">
              <a:spcBef>
                <a:spcPts val="320"/>
              </a:spcBef>
              <a:spcAft>
                <a:spcPts val="0"/>
              </a:spcAft>
              <a:buClr>
                <a:schemeClr val="lt1"/>
              </a:buClr>
              <a:buSzPts val="1600"/>
              <a:buFont typeface="Arial"/>
              <a:buChar char="–"/>
              <a:defRPr sz="1600"/>
            </a:lvl4pPr>
            <a:lvl5pPr marL="2286000" lvl="4" indent="-330200" algn="l">
              <a:spcBef>
                <a:spcPts val="320"/>
              </a:spcBef>
              <a:spcAft>
                <a:spcPts val="0"/>
              </a:spcAft>
              <a:buClr>
                <a:schemeClr val="lt1"/>
              </a:buClr>
              <a:buSzPts val="1600"/>
              <a:buFont typeface="Arial"/>
              <a:buChar char="»"/>
              <a:defRPr sz="1600"/>
            </a:lvl5pPr>
            <a:lvl6pPr marL="2743200" lvl="5" indent="-330200" algn="l">
              <a:spcBef>
                <a:spcPts val="320"/>
              </a:spcBef>
              <a:spcAft>
                <a:spcPts val="0"/>
              </a:spcAft>
              <a:buClr>
                <a:schemeClr val="lt1"/>
              </a:buClr>
              <a:buSzPts val="1600"/>
              <a:buFont typeface="Arial"/>
              <a:buChar char="»"/>
              <a:defRPr sz="1600"/>
            </a:lvl6pPr>
            <a:lvl7pPr marL="3200400" lvl="6" indent="-330200" algn="l">
              <a:spcBef>
                <a:spcPts val="320"/>
              </a:spcBef>
              <a:spcAft>
                <a:spcPts val="0"/>
              </a:spcAft>
              <a:buClr>
                <a:schemeClr val="lt1"/>
              </a:buClr>
              <a:buSzPts val="1600"/>
              <a:buFont typeface="Arial"/>
              <a:buChar char="»"/>
              <a:defRPr sz="1600"/>
            </a:lvl7pPr>
            <a:lvl8pPr marL="3657600" lvl="7" indent="-330200" algn="l">
              <a:spcBef>
                <a:spcPts val="320"/>
              </a:spcBef>
              <a:spcAft>
                <a:spcPts val="0"/>
              </a:spcAft>
              <a:buClr>
                <a:schemeClr val="lt1"/>
              </a:buClr>
              <a:buSzPts val="1600"/>
              <a:buFont typeface="Arial"/>
              <a:buChar char="»"/>
              <a:defRPr sz="1600"/>
            </a:lvl8pPr>
            <a:lvl9pPr marL="4114800" lvl="8" indent="-330200" algn="l">
              <a:spcBef>
                <a:spcPts val="320"/>
              </a:spcBef>
              <a:spcAft>
                <a:spcPts val="0"/>
              </a:spcAft>
              <a:buClr>
                <a:schemeClr val="lt1"/>
              </a:buClr>
              <a:buSzPts val="1600"/>
              <a:buFont typeface="Arial"/>
              <a:buChar char="»"/>
              <a:defRPr sz="1600"/>
            </a:lvl9pPr>
          </a:lstStyle>
          <a:p>
            <a:endParaRPr/>
          </a:p>
        </p:txBody>
      </p:sp>
      <p:sp>
        <p:nvSpPr>
          <p:cNvPr id="106" name="Google Shape;106;p121"/>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spcBef>
                <a:spcPts val="320"/>
              </a:spcBef>
              <a:spcAft>
                <a:spcPts val="0"/>
              </a:spcAft>
              <a:buClr>
                <a:schemeClr val="lt1"/>
              </a:buClr>
              <a:buSzPts val="1600"/>
              <a:buFont typeface="Arial"/>
              <a:buNone/>
              <a:defRPr sz="1600" b="1"/>
            </a:lvl6pPr>
            <a:lvl7pPr marL="3200400" lvl="6" indent="-228600" algn="l">
              <a:spcBef>
                <a:spcPts val="320"/>
              </a:spcBef>
              <a:spcAft>
                <a:spcPts val="0"/>
              </a:spcAft>
              <a:buClr>
                <a:schemeClr val="lt1"/>
              </a:buClr>
              <a:buSzPts val="1600"/>
              <a:buFont typeface="Arial"/>
              <a:buNone/>
              <a:defRPr sz="1600" b="1"/>
            </a:lvl7pPr>
            <a:lvl8pPr marL="3657600" lvl="7" indent="-228600" algn="l">
              <a:spcBef>
                <a:spcPts val="320"/>
              </a:spcBef>
              <a:spcAft>
                <a:spcPts val="0"/>
              </a:spcAft>
              <a:buClr>
                <a:schemeClr val="lt1"/>
              </a:buClr>
              <a:buSzPts val="1600"/>
              <a:buFont typeface="Arial"/>
              <a:buNone/>
              <a:defRPr sz="1600" b="1"/>
            </a:lvl8pPr>
            <a:lvl9pPr marL="4114800" lvl="8" indent="-228600" algn="l">
              <a:spcBef>
                <a:spcPts val="320"/>
              </a:spcBef>
              <a:spcAft>
                <a:spcPts val="0"/>
              </a:spcAft>
              <a:buClr>
                <a:schemeClr val="lt1"/>
              </a:buClr>
              <a:buSzPts val="1600"/>
              <a:buFont typeface="Arial"/>
              <a:buNone/>
              <a:defRPr sz="1600" b="1"/>
            </a:lvl9pPr>
          </a:lstStyle>
          <a:p>
            <a:endParaRPr/>
          </a:p>
        </p:txBody>
      </p:sp>
      <p:sp>
        <p:nvSpPr>
          <p:cNvPr id="107" name="Google Shape;107;p121"/>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400"/>
            </a:lvl1pPr>
            <a:lvl2pPr marL="914400" lvl="1" indent="-355600" algn="l">
              <a:spcBef>
                <a:spcPts val="400"/>
              </a:spcBef>
              <a:spcAft>
                <a:spcPts val="0"/>
              </a:spcAft>
              <a:buClr>
                <a:schemeClr val="lt1"/>
              </a:buClr>
              <a:buSzPts val="2000"/>
              <a:buFont typeface="Arial"/>
              <a:buChar char="–"/>
              <a:defRPr sz="2000"/>
            </a:lvl2pPr>
            <a:lvl3pPr marL="1371600" lvl="2" indent="-342900" algn="l">
              <a:spcBef>
                <a:spcPts val="360"/>
              </a:spcBef>
              <a:spcAft>
                <a:spcPts val="0"/>
              </a:spcAft>
              <a:buClr>
                <a:schemeClr val="lt1"/>
              </a:buClr>
              <a:buSzPts val="1800"/>
              <a:buFont typeface="Arial"/>
              <a:buChar char="•"/>
              <a:defRPr sz="1800"/>
            </a:lvl3pPr>
            <a:lvl4pPr marL="1828800" lvl="3" indent="-330200" algn="l">
              <a:spcBef>
                <a:spcPts val="320"/>
              </a:spcBef>
              <a:spcAft>
                <a:spcPts val="0"/>
              </a:spcAft>
              <a:buClr>
                <a:schemeClr val="lt1"/>
              </a:buClr>
              <a:buSzPts val="1600"/>
              <a:buFont typeface="Arial"/>
              <a:buChar char="–"/>
              <a:defRPr sz="1600"/>
            </a:lvl4pPr>
            <a:lvl5pPr marL="2286000" lvl="4" indent="-330200" algn="l">
              <a:spcBef>
                <a:spcPts val="320"/>
              </a:spcBef>
              <a:spcAft>
                <a:spcPts val="0"/>
              </a:spcAft>
              <a:buClr>
                <a:schemeClr val="lt1"/>
              </a:buClr>
              <a:buSzPts val="1600"/>
              <a:buFont typeface="Arial"/>
              <a:buChar char="»"/>
              <a:defRPr sz="1600"/>
            </a:lvl5pPr>
            <a:lvl6pPr marL="2743200" lvl="5" indent="-330200" algn="l">
              <a:spcBef>
                <a:spcPts val="320"/>
              </a:spcBef>
              <a:spcAft>
                <a:spcPts val="0"/>
              </a:spcAft>
              <a:buClr>
                <a:schemeClr val="lt1"/>
              </a:buClr>
              <a:buSzPts val="1600"/>
              <a:buFont typeface="Arial"/>
              <a:buChar char="»"/>
              <a:defRPr sz="1600"/>
            </a:lvl6pPr>
            <a:lvl7pPr marL="3200400" lvl="6" indent="-330200" algn="l">
              <a:spcBef>
                <a:spcPts val="320"/>
              </a:spcBef>
              <a:spcAft>
                <a:spcPts val="0"/>
              </a:spcAft>
              <a:buClr>
                <a:schemeClr val="lt1"/>
              </a:buClr>
              <a:buSzPts val="1600"/>
              <a:buFont typeface="Arial"/>
              <a:buChar char="»"/>
              <a:defRPr sz="1600"/>
            </a:lvl7pPr>
            <a:lvl8pPr marL="3657600" lvl="7" indent="-330200" algn="l">
              <a:spcBef>
                <a:spcPts val="320"/>
              </a:spcBef>
              <a:spcAft>
                <a:spcPts val="0"/>
              </a:spcAft>
              <a:buClr>
                <a:schemeClr val="lt1"/>
              </a:buClr>
              <a:buSzPts val="1600"/>
              <a:buFont typeface="Arial"/>
              <a:buChar char="»"/>
              <a:defRPr sz="1600"/>
            </a:lvl8pPr>
            <a:lvl9pPr marL="4114800" lvl="8" indent="-330200" algn="l">
              <a:spcBef>
                <a:spcPts val="320"/>
              </a:spcBef>
              <a:spcAft>
                <a:spcPts val="0"/>
              </a:spcAft>
              <a:buClr>
                <a:schemeClr val="lt1"/>
              </a:buClr>
              <a:buSzPts val="1600"/>
              <a:buFont typeface="Arial"/>
              <a:buChar char="»"/>
              <a:defRPr sz="1600"/>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8"/>
        <p:cNvGrpSpPr/>
        <p:nvPr/>
      </p:nvGrpSpPr>
      <p:grpSpPr>
        <a:xfrm>
          <a:off x="0" y="0"/>
          <a:ext cx="0" cy="0"/>
          <a:chOff x="0" y="0"/>
          <a:chExt cx="0" cy="0"/>
        </a:xfrm>
      </p:grpSpPr>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09"/>
        <p:cNvGrpSpPr/>
        <p:nvPr/>
      </p:nvGrpSpPr>
      <p:grpSpPr>
        <a:xfrm>
          <a:off x="0" y="0"/>
          <a:ext cx="0" cy="0"/>
          <a:chOff x="0" y="0"/>
          <a:chExt cx="0" cy="0"/>
        </a:xfrm>
      </p:grpSpPr>
      <p:sp>
        <p:nvSpPr>
          <p:cNvPr id="110" name="Google Shape;110;p123"/>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1" name="Google Shape;111;p123"/>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3200"/>
            </a:lvl1pPr>
            <a:lvl2pPr marL="914400" lvl="1" indent="-406400" algn="l">
              <a:spcBef>
                <a:spcPts val="560"/>
              </a:spcBef>
              <a:spcAft>
                <a:spcPts val="0"/>
              </a:spcAft>
              <a:buClr>
                <a:schemeClr val="lt1"/>
              </a:buClr>
              <a:buSzPts val="2800"/>
              <a:buFont typeface="Arial"/>
              <a:buChar char="–"/>
              <a:defRPr sz="2800"/>
            </a:lvl2pPr>
            <a:lvl3pPr marL="1371600" lvl="2" indent="-381000" algn="l">
              <a:spcBef>
                <a:spcPts val="480"/>
              </a:spcBef>
              <a:spcAft>
                <a:spcPts val="0"/>
              </a:spcAft>
              <a:buClr>
                <a:schemeClr val="lt1"/>
              </a:buClr>
              <a:buSzPts val="2400"/>
              <a:buFont typeface="Arial"/>
              <a:buChar char="•"/>
              <a:defRPr sz="2400"/>
            </a:lvl3pPr>
            <a:lvl4pPr marL="1828800" lvl="3" indent="-355600" algn="l">
              <a:spcBef>
                <a:spcPts val="400"/>
              </a:spcBef>
              <a:spcAft>
                <a:spcPts val="0"/>
              </a:spcAft>
              <a:buClr>
                <a:schemeClr val="lt1"/>
              </a:buClr>
              <a:buSzPts val="2000"/>
              <a:buFont typeface="Arial"/>
              <a:buChar char="–"/>
              <a:defRPr sz="2000"/>
            </a:lvl4pPr>
            <a:lvl5pPr marL="2286000" lvl="4" indent="-355600" algn="l">
              <a:spcBef>
                <a:spcPts val="400"/>
              </a:spcBef>
              <a:spcAft>
                <a:spcPts val="0"/>
              </a:spcAft>
              <a:buClr>
                <a:schemeClr val="lt1"/>
              </a:buClr>
              <a:buSzPts val="2000"/>
              <a:buFont typeface="Arial"/>
              <a:buChar char="»"/>
              <a:defRPr sz="2000"/>
            </a:lvl5pPr>
            <a:lvl6pPr marL="2743200" lvl="5" indent="-355600" algn="l">
              <a:spcBef>
                <a:spcPts val="400"/>
              </a:spcBef>
              <a:spcAft>
                <a:spcPts val="0"/>
              </a:spcAft>
              <a:buClr>
                <a:schemeClr val="lt1"/>
              </a:buClr>
              <a:buSzPts val="2000"/>
              <a:buFont typeface="Arial"/>
              <a:buChar char="»"/>
              <a:defRPr sz="2000"/>
            </a:lvl6pPr>
            <a:lvl7pPr marL="3200400" lvl="6" indent="-355600" algn="l">
              <a:spcBef>
                <a:spcPts val="400"/>
              </a:spcBef>
              <a:spcAft>
                <a:spcPts val="0"/>
              </a:spcAft>
              <a:buClr>
                <a:schemeClr val="lt1"/>
              </a:buClr>
              <a:buSzPts val="2000"/>
              <a:buFont typeface="Arial"/>
              <a:buChar char="»"/>
              <a:defRPr sz="2000"/>
            </a:lvl7pPr>
            <a:lvl8pPr marL="3657600" lvl="7" indent="-355600" algn="l">
              <a:spcBef>
                <a:spcPts val="400"/>
              </a:spcBef>
              <a:spcAft>
                <a:spcPts val="0"/>
              </a:spcAft>
              <a:buClr>
                <a:schemeClr val="lt1"/>
              </a:buClr>
              <a:buSzPts val="2000"/>
              <a:buFont typeface="Arial"/>
              <a:buChar char="»"/>
              <a:defRPr sz="2000"/>
            </a:lvl8pPr>
            <a:lvl9pPr marL="4114800" lvl="8" indent="-355600" algn="l">
              <a:spcBef>
                <a:spcPts val="400"/>
              </a:spcBef>
              <a:spcAft>
                <a:spcPts val="0"/>
              </a:spcAft>
              <a:buClr>
                <a:schemeClr val="lt1"/>
              </a:buClr>
              <a:buSzPts val="2000"/>
              <a:buFont typeface="Arial"/>
              <a:buChar char="»"/>
              <a:defRPr sz="2000"/>
            </a:lvl9pPr>
          </a:lstStyle>
          <a:p>
            <a:endParaRPr/>
          </a:p>
        </p:txBody>
      </p:sp>
      <p:sp>
        <p:nvSpPr>
          <p:cNvPr id="112" name="Google Shape;112;p123"/>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Clr>
                <a:schemeClr val="lt1"/>
              </a:buClr>
              <a:buSzPts val="1400"/>
              <a:buFont typeface="Arial"/>
              <a:buNone/>
              <a:defRPr sz="1400"/>
            </a:lvl1pPr>
            <a:lvl2pPr marL="914400" lvl="1" indent="-228600" algn="l">
              <a:spcBef>
                <a:spcPts val="240"/>
              </a:spcBef>
              <a:spcAft>
                <a:spcPts val="0"/>
              </a:spcAft>
              <a:buClr>
                <a:schemeClr val="lt1"/>
              </a:buClr>
              <a:buSzPts val="1200"/>
              <a:buFont typeface="Arial"/>
              <a:buNone/>
              <a:defRPr sz="1200"/>
            </a:lvl2pPr>
            <a:lvl3pPr marL="1371600" lvl="2" indent="-228600" algn="l">
              <a:spcBef>
                <a:spcPts val="200"/>
              </a:spcBef>
              <a:spcAft>
                <a:spcPts val="0"/>
              </a:spcAft>
              <a:buClr>
                <a:schemeClr val="lt1"/>
              </a:buClr>
              <a:buSzPts val="1000"/>
              <a:buFont typeface="Arial"/>
              <a:buNone/>
              <a:defRPr sz="1000"/>
            </a:lvl3pPr>
            <a:lvl4pPr marL="1828800" lvl="3" indent="-228600" algn="l">
              <a:spcBef>
                <a:spcPts val="180"/>
              </a:spcBef>
              <a:spcAft>
                <a:spcPts val="0"/>
              </a:spcAft>
              <a:buClr>
                <a:schemeClr val="lt1"/>
              </a:buClr>
              <a:buSzPts val="900"/>
              <a:buFont typeface="Arial"/>
              <a:buNone/>
              <a:defRPr sz="900"/>
            </a:lvl4pPr>
            <a:lvl5pPr marL="2286000" lvl="4" indent="-228600" algn="l">
              <a:spcBef>
                <a:spcPts val="180"/>
              </a:spcBef>
              <a:spcAft>
                <a:spcPts val="0"/>
              </a:spcAft>
              <a:buClr>
                <a:schemeClr val="lt1"/>
              </a:buClr>
              <a:buSzPts val="900"/>
              <a:buFont typeface="Arial"/>
              <a:buNone/>
              <a:defRPr sz="900"/>
            </a:lvl5pPr>
            <a:lvl6pPr marL="2743200" lvl="5" indent="-228600" algn="l">
              <a:spcBef>
                <a:spcPts val="180"/>
              </a:spcBef>
              <a:spcAft>
                <a:spcPts val="0"/>
              </a:spcAft>
              <a:buClr>
                <a:schemeClr val="lt1"/>
              </a:buClr>
              <a:buSzPts val="900"/>
              <a:buFont typeface="Arial"/>
              <a:buNone/>
              <a:defRPr sz="900"/>
            </a:lvl6pPr>
            <a:lvl7pPr marL="3200400" lvl="6" indent="-228600" algn="l">
              <a:spcBef>
                <a:spcPts val="180"/>
              </a:spcBef>
              <a:spcAft>
                <a:spcPts val="0"/>
              </a:spcAft>
              <a:buClr>
                <a:schemeClr val="lt1"/>
              </a:buClr>
              <a:buSzPts val="900"/>
              <a:buFont typeface="Arial"/>
              <a:buNone/>
              <a:defRPr sz="900"/>
            </a:lvl7pPr>
            <a:lvl8pPr marL="3657600" lvl="7" indent="-228600" algn="l">
              <a:spcBef>
                <a:spcPts val="180"/>
              </a:spcBef>
              <a:spcAft>
                <a:spcPts val="0"/>
              </a:spcAft>
              <a:buClr>
                <a:schemeClr val="lt1"/>
              </a:buClr>
              <a:buSzPts val="900"/>
              <a:buFont typeface="Arial"/>
              <a:buNone/>
              <a:defRPr sz="900"/>
            </a:lvl8pPr>
            <a:lvl9pPr marL="4114800" lvl="8" indent="-228600" algn="l">
              <a:spcBef>
                <a:spcPts val="180"/>
              </a:spcBef>
              <a:spcAft>
                <a:spcPts val="0"/>
              </a:spcAft>
              <a:buClr>
                <a:schemeClr val="lt1"/>
              </a:buClr>
              <a:buSzPts val="900"/>
              <a:buFont typeface="Arial"/>
              <a:buNone/>
              <a:defRPr sz="900"/>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13"/>
        <p:cNvGrpSpPr/>
        <p:nvPr/>
      </p:nvGrpSpPr>
      <p:grpSpPr>
        <a:xfrm>
          <a:off x="0" y="0"/>
          <a:ext cx="0" cy="0"/>
          <a:chOff x="0" y="0"/>
          <a:chExt cx="0" cy="0"/>
        </a:xfrm>
      </p:grpSpPr>
      <p:sp>
        <p:nvSpPr>
          <p:cNvPr id="114" name="Google Shape;114;p124"/>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5" name="Google Shape;115;p124"/>
          <p:cNvSpPr>
            <a:spLocks noGrp="1"/>
          </p:cNvSpPr>
          <p:nvPr>
            <p:ph type="pic" idx="2"/>
          </p:nvPr>
        </p:nvSpPr>
        <p:spPr>
          <a:xfrm>
            <a:off x="1792288" y="612775"/>
            <a:ext cx="5486400" cy="4114800"/>
          </a:xfrm>
          <a:prstGeom prst="rect">
            <a:avLst/>
          </a:prstGeom>
          <a:noFill/>
          <a:ln>
            <a:noFill/>
          </a:ln>
        </p:spPr>
      </p:sp>
      <p:sp>
        <p:nvSpPr>
          <p:cNvPr id="116" name="Google Shape;116;p124"/>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Clr>
                <a:schemeClr val="lt1"/>
              </a:buClr>
              <a:buSzPts val="1400"/>
              <a:buFont typeface="Arial"/>
              <a:buNone/>
              <a:defRPr sz="1400"/>
            </a:lvl1pPr>
            <a:lvl2pPr marL="914400" lvl="1" indent="-228600" algn="l">
              <a:spcBef>
                <a:spcPts val="240"/>
              </a:spcBef>
              <a:spcAft>
                <a:spcPts val="0"/>
              </a:spcAft>
              <a:buClr>
                <a:schemeClr val="lt1"/>
              </a:buClr>
              <a:buSzPts val="1200"/>
              <a:buFont typeface="Arial"/>
              <a:buNone/>
              <a:defRPr sz="1200"/>
            </a:lvl2pPr>
            <a:lvl3pPr marL="1371600" lvl="2" indent="-228600" algn="l">
              <a:spcBef>
                <a:spcPts val="200"/>
              </a:spcBef>
              <a:spcAft>
                <a:spcPts val="0"/>
              </a:spcAft>
              <a:buClr>
                <a:schemeClr val="lt1"/>
              </a:buClr>
              <a:buSzPts val="1000"/>
              <a:buFont typeface="Arial"/>
              <a:buNone/>
              <a:defRPr sz="1000"/>
            </a:lvl3pPr>
            <a:lvl4pPr marL="1828800" lvl="3" indent="-228600" algn="l">
              <a:spcBef>
                <a:spcPts val="180"/>
              </a:spcBef>
              <a:spcAft>
                <a:spcPts val="0"/>
              </a:spcAft>
              <a:buClr>
                <a:schemeClr val="lt1"/>
              </a:buClr>
              <a:buSzPts val="900"/>
              <a:buFont typeface="Arial"/>
              <a:buNone/>
              <a:defRPr sz="900"/>
            </a:lvl4pPr>
            <a:lvl5pPr marL="2286000" lvl="4" indent="-228600" algn="l">
              <a:spcBef>
                <a:spcPts val="180"/>
              </a:spcBef>
              <a:spcAft>
                <a:spcPts val="0"/>
              </a:spcAft>
              <a:buClr>
                <a:schemeClr val="lt1"/>
              </a:buClr>
              <a:buSzPts val="900"/>
              <a:buFont typeface="Arial"/>
              <a:buNone/>
              <a:defRPr sz="900"/>
            </a:lvl5pPr>
            <a:lvl6pPr marL="2743200" lvl="5" indent="-228600" algn="l">
              <a:spcBef>
                <a:spcPts val="180"/>
              </a:spcBef>
              <a:spcAft>
                <a:spcPts val="0"/>
              </a:spcAft>
              <a:buClr>
                <a:schemeClr val="lt1"/>
              </a:buClr>
              <a:buSzPts val="900"/>
              <a:buFont typeface="Arial"/>
              <a:buNone/>
              <a:defRPr sz="900"/>
            </a:lvl6pPr>
            <a:lvl7pPr marL="3200400" lvl="6" indent="-228600" algn="l">
              <a:spcBef>
                <a:spcPts val="180"/>
              </a:spcBef>
              <a:spcAft>
                <a:spcPts val="0"/>
              </a:spcAft>
              <a:buClr>
                <a:schemeClr val="lt1"/>
              </a:buClr>
              <a:buSzPts val="900"/>
              <a:buFont typeface="Arial"/>
              <a:buNone/>
              <a:defRPr sz="900"/>
            </a:lvl7pPr>
            <a:lvl8pPr marL="3657600" lvl="7" indent="-228600" algn="l">
              <a:spcBef>
                <a:spcPts val="180"/>
              </a:spcBef>
              <a:spcAft>
                <a:spcPts val="0"/>
              </a:spcAft>
              <a:buClr>
                <a:schemeClr val="lt1"/>
              </a:buClr>
              <a:buSzPts val="900"/>
              <a:buFont typeface="Arial"/>
              <a:buNone/>
              <a:defRPr sz="900"/>
            </a:lvl8pPr>
            <a:lvl9pPr marL="4114800" lvl="8" indent="-228600" algn="l">
              <a:spcBef>
                <a:spcPts val="180"/>
              </a:spcBef>
              <a:spcAft>
                <a:spcPts val="0"/>
              </a:spcAft>
              <a:buClr>
                <a:schemeClr val="lt1"/>
              </a:buClr>
              <a:buSzPts val="900"/>
              <a:buFont typeface="Arial"/>
              <a:buNone/>
              <a:defRPr sz="900"/>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17"/>
        <p:cNvGrpSpPr/>
        <p:nvPr/>
      </p:nvGrpSpPr>
      <p:grpSpPr>
        <a:xfrm>
          <a:off x="0" y="0"/>
          <a:ext cx="0" cy="0"/>
          <a:chOff x="0" y="0"/>
          <a:chExt cx="0" cy="0"/>
        </a:xfrm>
      </p:grpSpPr>
      <p:sp>
        <p:nvSpPr>
          <p:cNvPr id="118" name="Google Shape;118;p125"/>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9" name="Google Shape;119;p125"/>
          <p:cNvSpPr txBox="1">
            <a:spLocks noGrp="1"/>
          </p:cNvSpPr>
          <p:nvPr>
            <p:ph type="body" idx="1"/>
          </p:nvPr>
        </p:nvSpPr>
        <p:spPr>
          <a:xfrm rot="5400000">
            <a:off x="1485900" y="-647700"/>
            <a:ext cx="6096000" cy="86106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spcBef>
                <a:spcPts val="360"/>
              </a:spcBef>
              <a:spcAft>
                <a:spcPts val="0"/>
              </a:spcAft>
              <a:buClr>
                <a:schemeClr val="lt1"/>
              </a:buClr>
              <a:buSzPts val="1800"/>
              <a:buChar char="»"/>
              <a:defRPr/>
            </a:lvl6pPr>
            <a:lvl7pPr marL="3200400" lvl="6" indent="-342900" algn="l">
              <a:spcBef>
                <a:spcPts val="360"/>
              </a:spcBef>
              <a:spcAft>
                <a:spcPts val="0"/>
              </a:spcAft>
              <a:buClr>
                <a:schemeClr val="lt1"/>
              </a:buClr>
              <a:buSzPts val="1800"/>
              <a:buChar char="»"/>
              <a:defRPr/>
            </a:lvl7pPr>
            <a:lvl8pPr marL="3657600" lvl="7" indent="-342900" algn="l">
              <a:spcBef>
                <a:spcPts val="360"/>
              </a:spcBef>
              <a:spcAft>
                <a:spcPts val="0"/>
              </a:spcAft>
              <a:buClr>
                <a:schemeClr val="lt1"/>
              </a:buClr>
              <a:buSzPts val="1800"/>
              <a:buChar char="»"/>
              <a:defRPr/>
            </a:lvl8pPr>
            <a:lvl9pPr marL="4114800" lvl="8" indent="-342900" algn="l">
              <a:spcBef>
                <a:spcPts val="360"/>
              </a:spcBef>
              <a:spcAft>
                <a:spcPts val="0"/>
              </a:spcAft>
              <a:buClr>
                <a:schemeClr val="lt1"/>
              </a:buClr>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21"/>
        <p:cNvGrpSpPr/>
        <p:nvPr/>
      </p:nvGrpSpPr>
      <p:grpSpPr>
        <a:xfrm>
          <a:off x="0" y="0"/>
          <a:ext cx="0" cy="0"/>
          <a:chOff x="0" y="0"/>
          <a:chExt cx="0" cy="0"/>
        </a:xfrm>
      </p:grpSpPr>
      <p:sp>
        <p:nvSpPr>
          <p:cNvPr id="22" name="Google Shape;22;p222"/>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22"/>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22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22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22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20"/>
        <p:cNvGrpSpPr/>
        <p:nvPr/>
      </p:nvGrpSpPr>
      <p:grpSpPr>
        <a:xfrm>
          <a:off x="0" y="0"/>
          <a:ext cx="0" cy="0"/>
          <a:chOff x="0" y="0"/>
          <a:chExt cx="0" cy="0"/>
        </a:xfrm>
      </p:grpSpPr>
      <p:sp>
        <p:nvSpPr>
          <p:cNvPr id="121" name="Google Shape;121;p126"/>
          <p:cNvSpPr txBox="1">
            <a:spLocks noGrp="1"/>
          </p:cNvSpPr>
          <p:nvPr>
            <p:ph type="title"/>
          </p:nvPr>
        </p:nvSpPr>
        <p:spPr>
          <a:xfrm rot="5400000">
            <a:off x="4486275" y="2352675"/>
            <a:ext cx="6553200" cy="215265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2" name="Google Shape;122;p126"/>
          <p:cNvSpPr txBox="1">
            <a:spLocks noGrp="1"/>
          </p:cNvSpPr>
          <p:nvPr>
            <p:ph type="body" idx="1"/>
          </p:nvPr>
        </p:nvSpPr>
        <p:spPr>
          <a:xfrm rot="5400000">
            <a:off x="104775" y="276225"/>
            <a:ext cx="6553200" cy="630555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spcBef>
                <a:spcPts val="360"/>
              </a:spcBef>
              <a:spcAft>
                <a:spcPts val="0"/>
              </a:spcAft>
              <a:buClr>
                <a:schemeClr val="lt1"/>
              </a:buClr>
              <a:buSzPts val="1800"/>
              <a:buChar char="»"/>
              <a:defRPr/>
            </a:lvl6pPr>
            <a:lvl7pPr marL="3200400" lvl="6" indent="-342900" algn="l">
              <a:spcBef>
                <a:spcPts val="360"/>
              </a:spcBef>
              <a:spcAft>
                <a:spcPts val="0"/>
              </a:spcAft>
              <a:buClr>
                <a:schemeClr val="lt1"/>
              </a:buClr>
              <a:buSzPts val="1800"/>
              <a:buChar char="»"/>
              <a:defRPr/>
            </a:lvl7pPr>
            <a:lvl8pPr marL="3657600" lvl="7" indent="-342900" algn="l">
              <a:spcBef>
                <a:spcPts val="360"/>
              </a:spcBef>
              <a:spcAft>
                <a:spcPts val="0"/>
              </a:spcAft>
              <a:buClr>
                <a:schemeClr val="lt1"/>
              </a:buClr>
              <a:buSzPts val="1800"/>
              <a:buChar char="»"/>
              <a:defRPr/>
            </a:lvl8pPr>
            <a:lvl9pPr marL="4114800" lvl="8" indent="-342900" algn="l">
              <a:spcBef>
                <a:spcPts val="360"/>
              </a:spcBef>
              <a:spcAft>
                <a:spcPts val="0"/>
              </a:spcAft>
              <a:buClr>
                <a:schemeClr val="lt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27"/>
        <p:cNvGrpSpPr/>
        <p:nvPr/>
      </p:nvGrpSpPr>
      <p:grpSpPr>
        <a:xfrm>
          <a:off x="0" y="0"/>
          <a:ext cx="0" cy="0"/>
          <a:chOff x="0" y="0"/>
          <a:chExt cx="0" cy="0"/>
        </a:xfrm>
      </p:grpSpPr>
      <p:sp>
        <p:nvSpPr>
          <p:cNvPr id="28" name="Google Shape;28;p223"/>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223"/>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22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22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22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33"/>
        <p:cNvGrpSpPr/>
        <p:nvPr/>
      </p:nvGrpSpPr>
      <p:grpSpPr>
        <a:xfrm>
          <a:off x="0" y="0"/>
          <a:ext cx="0" cy="0"/>
          <a:chOff x="0" y="0"/>
          <a:chExt cx="0" cy="0"/>
        </a:xfrm>
      </p:grpSpPr>
      <p:sp>
        <p:nvSpPr>
          <p:cNvPr id="34" name="Google Shape;34;p224"/>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24"/>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224"/>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22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22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2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40"/>
        <p:cNvGrpSpPr/>
        <p:nvPr/>
      </p:nvGrpSpPr>
      <p:grpSpPr>
        <a:xfrm>
          <a:off x="0" y="0"/>
          <a:ext cx="0" cy="0"/>
          <a:chOff x="0" y="0"/>
          <a:chExt cx="0" cy="0"/>
        </a:xfrm>
      </p:grpSpPr>
      <p:sp>
        <p:nvSpPr>
          <p:cNvPr id="41" name="Google Shape;41;p225"/>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25"/>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225"/>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225"/>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225"/>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2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2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2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49"/>
        <p:cNvGrpSpPr/>
        <p:nvPr/>
      </p:nvGrpSpPr>
      <p:grpSpPr>
        <a:xfrm>
          <a:off x="0" y="0"/>
          <a:ext cx="0" cy="0"/>
          <a:chOff x="0" y="0"/>
          <a:chExt cx="0" cy="0"/>
        </a:xfrm>
      </p:grpSpPr>
      <p:sp>
        <p:nvSpPr>
          <p:cNvPr id="50" name="Google Shape;50;p226"/>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2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2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2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54"/>
        <p:cNvGrpSpPr/>
        <p:nvPr/>
      </p:nvGrpSpPr>
      <p:grpSpPr>
        <a:xfrm>
          <a:off x="0" y="0"/>
          <a:ext cx="0" cy="0"/>
          <a:chOff x="0" y="0"/>
          <a:chExt cx="0" cy="0"/>
        </a:xfrm>
      </p:grpSpPr>
      <p:sp>
        <p:nvSpPr>
          <p:cNvPr id="55" name="Google Shape;55;p22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2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2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58"/>
        <p:cNvGrpSpPr/>
        <p:nvPr/>
      </p:nvGrpSpPr>
      <p:grpSpPr>
        <a:xfrm>
          <a:off x="0" y="0"/>
          <a:ext cx="0" cy="0"/>
          <a:chOff x="0" y="0"/>
          <a:chExt cx="0" cy="0"/>
        </a:xfrm>
      </p:grpSpPr>
      <p:sp>
        <p:nvSpPr>
          <p:cNvPr id="59" name="Google Shape;59;p228"/>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28"/>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28"/>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2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2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2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65"/>
        <p:cNvGrpSpPr/>
        <p:nvPr/>
      </p:nvGrpSpPr>
      <p:grpSpPr>
        <a:xfrm>
          <a:off x="0" y="0"/>
          <a:ext cx="0" cy="0"/>
          <a:chOff x="0" y="0"/>
          <a:chExt cx="0" cy="0"/>
        </a:xfrm>
      </p:grpSpPr>
      <p:sp>
        <p:nvSpPr>
          <p:cNvPr id="66" name="Google Shape;66;p22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29"/>
          <p:cNvSpPr>
            <a:spLocks noGrp="1"/>
          </p:cNvSpPr>
          <p:nvPr>
            <p:ph type="pic" idx="2"/>
          </p:nvPr>
        </p:nvSpPr>
        <p:spPr>
          <a:xfrm>
            <a:off x="3887391" y="987426"/>
            <a:ext cx="4629150" cy="4873625"/>
          </a:xfrm>
          <a:prstGeom prst="rect">
            <a:avLst/>
          </a:prstGeom>
          <a:noFill/>
          <a:ln>
            <a:noFill/>
          </a:ln>
        </p:spPr>
      </p:sp>
      <p:sp>
        <p:nvSpPr>
          <p:cNvPr id="68" name="Google Shape;68;p229"/>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2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2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2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78"/>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78"/>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7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3" name="Google Shape;13;p7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4" name="Google Shape;14;p7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rtl="0">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rtl="0">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rtl="0">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rtl="0">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rtl="0">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rtl="0">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rtl="0">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rtl="0">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4"/>
        <p:cNvGrpSpPr/>
        <p:nvPr/>
      </p:nvGrpSpPr>
      <p:grpSpPr>
        <a:xfrm>
          <a:off x="0" y="0"/>
          <a:ext cx="0" cy="0"/>
          <a:chOff x="0" y="0"/>
          <a:chExt cx="0" cy="0"/>
        </a:xfrm>
      </p:grpSpPr>
      <p:sp>
        <p:nvSpPr>
          <p:cNvPr id="85" name="Google Shape;85;p80"/>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2000" b="0" i="0" u="sng" strike="noStrike" cap="none">
                <a:solidFill>
                  <a:schemeClr val="lt2"/>
                </a:solidFill>
                <a:latin typeface="Arial"/>
                <a:ea typeface="Arial"/>
                <a:cs typeface="Arial"/>
                <a:sym typeface="Arial"/>
              </a:defRPr>
            </a:lvl1pPr>
            <a:lvl2pPr marR="0" lvl="1" algn="l" rtl="0">
              <a:spcBef>
                <a:spcPts val="0"/>
              </a:spcBef>
              <a:spcAft>
                <a:spcPts val="0"/>
              </a:spcAft>
              <a:buSzPts val="1400"/>
              <a:buNone/>
              <a:defRPr sz="2000" b="0" i="0" u="sng" strike="noStrike" cap="none">
                <a:solidFill>
                  <a:schemeClr val="lt2"/>
                </a:solidFill>
                <a:latin typeface="Arial"/>
                <a:ea typeface="Arial"/>
                <a:cs typeface="Arial"/>
                <a:sym typeface="Arial"/>
              </a:defRPr>
            </a:lvl2pPr>
            <a:lvl3pPr marR="0" lvl="2" algn="l" rtl="0">
              <a:spcBef>
                <a:spcPts val="0"/>
              </a:spcBef>
              <a:spcAft>
                <a:spcPts val="0"/>
              </a:spcAft>
              <a:buSzPts val="1400"/>
              <a:buNone/>
              <a:defRPr sz="2000" b="0" i="0" u="sng" strike="noStrike" cap="none">
                <a:solidFill>
                  <a:schemeClr val="lt2"/>
                </a:solidFill>
                <a:latin typeface="Arial"/>
                <a:ea typeface="Arial"/>
                <a:cs typeface="Arial"/>
                <a:sym typeface="Arial"/>
              </a:defRPr>
            </a:lvl3pPr>
            <a:lvl4pPr marR="0" lvl="3" algn="l" rtl="0">
              <a:spcBef>
                <a:spcPts val="0"/>
              </a:spcBef>
              <a:spcAft>
                <a:spcPts val="0"/>
              </a:spcAft>
              <a:buSzPts val="1400"/>
              <a:buNone/>
              <a:defRPr sz="2000" b="0" i="0" u="sng" strike="noStrike" cap="none">
                <a:solidFill>
                  <a:schemeClr val="lt2"/>
                </a:solidFill>
                <a:latin typeface="Arial"/>
                <a:ea typeface="Arial"/>
                <a:cs typeface="Arial"/>
                <a:sym typeface="Arial"/>
              </a:defRPr>
            </a:lvl4pPr>
            <a:lvl5pPr marR="0" lvl="4" algn="l" rtl="0">
              <a:spcBef>
                <a:spcPts val="0"/>
              </a:spcBef>
              <a:spcAft>
                <a:spcPts val="0"/>
              </a:spcAft>
              <a:buSzPts val="1400"/>
              <a:buNone/>
              <a:defRPr sz="2000" b="0" i="0" u="sng" strike="noStrike" cap="none">
                <a:solidFill>
                  <a:schemeClr val="lt2"/>
                </a:solidFill>
                <a:latin typeface="Arial"/>
                <a:ea typeface="Arial"/>
                <a:cs typeface="Arial"/>
                <a:sym typeface="Arial"/>
              </a:defRPr>
            </a:lvl5pPr>
            <a:lvl6pPr marR="0" lvl="5" algn="l" rtl="0">
              <a:spcBef>
                <a:spcPts val="0"/>
              </a:spcBef>
              <a:spcAft>
                <a:spcPts val="0"/>
              </a:spcAft>
              <a:buSzPts val="1400"/>
              <a:buNone/>
              <a:defRPr sz="2000" b="0" i="0" u="sng" strike="noStrike" cap="none">
                <a:solidFill>
                  <a:schemeClr val="lt2"/>
                </a:solidFill>
                <a:latin typeface="Arial"/>
                <a:ea typeface="Arial"/>
                <a:cs typeface="Arial"/>
                <a:sym typeface="Arial"/>
              </a:defRPr>
            </a:lvl6pPr>
            <a:lvl7pPr marR="0" lvl="6" algn="l" rtl="0">
              <a:spcBef>
                <a:spcPts val="0"/>
              </a:spcBef>
              <a:spcAft>
                <a:spcPts val="0"/>
              </a:spcAft>
              <a:buSzPts val="1400"/>
              <a:buNone/>
              <a:defRPr sz="2000" b="0" i="0" u="sng" strike="noStrike" cap="none">
                <a:solidFill>
                  <a:schemeClr val="lt2"/>
                </a:solidFill>
                <a:latin typeface="Arial"/>
                <a:ea typeface="Arial"/>
                <a:cs typeface="Arial"/>
                <a:sym typeface="Arial"/>
              </a:defRPr>
            </a:lvl7pPr>
            <a:lvl8pPr marR="0" lvl="7" algn="l" rtl="0">
              <a:spcBef>
                <a:spcPts val="0"/>
              </a:spcBef>
              <a:spcAft>
                <a:spcPts val="0"/>
              </a:spcAft>
              <a:buSzPts val="1400"/>
              <a:buNone/>
              <a:defRPr sz="2000" b="0" i="0" u="sng" strike="noStrike" cap="none">
                <a:solidFill>
                  <a:schemeClr val="lt2"/>
                </a:solidFill>
                <a:latin typeface="Arial"/>
                <a:ea typeface="Arial"/>
                <a:cs typeface="Arial"/>
                <a:sym typeface="Arial"/>
              </a:defRPr>
            </a:lvl8pPr>
            <a:lvl9pPr marR="0" lvl="8" algn="l" rtl="0">
              <a:spcBef>
                <a:spcPts val="0"/>
              </a:spcBef>
              <a:spcAft>
                <a:spcPts val="0"/>
              </a:spcAft>
              <a:buSzPts val="1400"/>
              <a:buNone/>
              <a:defRPr sz="2000" b="0" i="0" u="sng" strike="noStrike" cap="none">
                <a:solidFill>
                  <a:schemeClr val="lt2"/>
                </a:solidFill>
                <a:latin typeface="Arial"/>
                <a:ea typeface="Arial"/>
                <a:cs typeface="Arial"/>
                <a:sym typeface="Arial"/>
              </a:defRPr>
            </a:lvl9pPr>
          </a:lstStyle>
          <a:p>
            <a:endParaRPr/>
          </a:p>
        </p:txBody>
      </p:sp>
      <p:sp>
        <p:nvSpPr>
          <p:cNvPr id="86" name="Google Shape;86;p80"/>
          <p:cNvSpPr txBox="1">
            <a:spLocks noGrp="1"/>
          </p:cNvSpPr>
          <p:nvPr>
            <p:ph type="body" idx="1"/>
          </p:nvPr>
        </p:nvSpPr>
        <p:spPr>
          <a:xfrm>
            <a:off x="228600" y="609600"/>
            <a:ext cx="8610600" cy="6096000"/>
          </a:xfrm>
          <a:prstGeom prst="rect">
            <a:avLst/>
          </a:prstGeom>
          <a:noFill/>
          <a:ln>
            <a:noFill/>
          </a:ln>
        </p:spPr>
        <p:txBody>
          <a:bodyPr spcFirstLastPara="1" wrap="square" lIns="91425" tIns="45700" rIns="91425" bIns="45700" anchor="t" anchorCtr="0">
            <a:noAutofit/>
          </a:bodyPr>
          <a:lstStyle>
            <a:lvl1pPr marL="457200" marR="0" lvl="0" indent="-228600" algn="ctr" rtl="0">
              <a:spcBef>
                <a:spcPts val="0"/>
              </a:spcBef>
              <a:spcAft>
                <a:spcPts val="0"/>
              </a:spcAft>
              <a:buSzPts val="1400"/>
              <a:buNone/>
              <a:defRPr sz="4800" b="0"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7pPr>
            <a:lvl8pPr marL="3657600" marR="0" lvl="7"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8pPr>
            <a:lvl9pPr marL="4114800" marR="0" lvl="8"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Shape 1194"/>
        <p:cNvGrpSpPr/>
        <p:nvPr/>
      </p:nvGrpSpPr>
      <p:grpSpPr>
        <a:xfrm>
          <a:off x="0" y="0"/>
          <a:ext cx="0" cy="0"/>
          <a:chOff x="0" y="0"/>
          <a:chExt cx="0" cy="0"/>
        </a:xfrm>
      </p:grpSpPr>
      <p:sp>
        <p:nvSpPr>
          <p:cNvPr id="1195" name="Google Shape;1195;p38" descr="Here is the link for Sunday's sermon &amp;... - Van Riper Ellis ..."/>
          <p:cNvSpPr/>
          <p:nvPr/>
        </p:nvSpPr>
        <p:spPr>
          <a:xfrm>
            <a:off x="155575" y="-144463"/>
            <a:ext cx="304800" cy="3048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1800"/>
              <a:buFont typeface="Garamond"/>
              <a:buNone/>
            </a:pPr>
            <a:endParaRPr sz="1800" b="0" i="0" u="none" strike="noStrike" cap="none">
              <a:solidFill>
                <a:srgbClr val="FFFFFF"/>
              </a:solidFill>
              <a:latin typeface="Garamond"/>
              <a:ea typeface="Garamond"/>
              <a:cs typeface="Garamond"/>
              <a:sym typeface="Garamond"/>
            </a:endParaRPr>
          </a:p>
        </p:txBody>
      </p:sp>
      <p:sp>
        <p:nvSpPr>
          <p:cNvPr id="1196" name="Google Shape;1196;p38" descr="Here is the link for Sunday's sermon &amp;... - Van Riper Ellis ..."/>
          <p:cNvSpPr/>
          <p:nvPr/>
        </p:nvSpPr>
        <p:spPr>
          <a:xfrm>
            <a:off x="307975" y="7937"/>
            <a:ext cx="304800" cy="3048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1800"/>
              <a:buFont typeface="Garamond"/>
              <a:buNone/>
            </a:pPr>
            <a:endParaRPr sz="1800" b="0" i="0" u="none" strike="noStrike" cap="none">
              <a:solidFill>
                <a:srgbClr val="FFFFFF"/>
              </a:solidFill>
              <a:latin typeface="Garamond"/>
              <a:ea typeface="Garamond"/>
              <a:cs typeface="Garamond"/>
              <a:sym typeface="Garamond"/>
            </a:endParaRPr>
          </a:p>
        </p:txBody>
      </p:sp>
      <p:pic>
        <p:nvPicPr>
          <p:cNvPr id="1197" name="Google Shape;1197;p38"/>
          <p:cNvPicPr preferRelativeResize="0"/>
          <p:nvPr/>
        </p:nvPicPr>
        <p:blipFill rotWithShape="1">
          <a:blip r:embed="rId3">
            <a:alphaModFix/>
          </a:blip>
          <a:srcRect/>
          <a:stretch/>
        </p:blipFill>
        <p:spPr>
          <a:xfrm>
            <a:off x="460375" y="3132690"/>
            <a:ext cx="8476313" cy="2810911"/>
          </a:xfrm>
          <a:prstGeom prst="rect">
            <a:avLst/>
          </a:prstGeom>
          <a:noFill/>
          <a:ln>
            <a:noFill/>
          </a:ln>
        </p:spPr>
      </p:pic>
      <p:sp>
        <p:nvSpPr>
          <p:cNvPr id="1198" name="Google Shape;1198;p38"/>
          <p:cNvSpPr txBox="1"/>
          <p:nvPr/>
        </p:nvSpPr>
        <p:spPr>
          <a:xfrm>
            <a:off x="2544736" y="1524000"/>
            <a:ext cx="4307589" cy="132343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00"/>
              </a:buClr>
              <a:buSzPts val="8000"/>
              <a:buFont typeface="KaiTi"/>
              <a:buNone/>
            </a:pPr>
            <a:r>
              <a:rPr lang="en-US" sz="8000" b="1" i="0" u="none" strike="noStrike" cap="none">
                <a:solidFill>
                  <a:srgbClr val="FFFF00"/>
                </a:solidFill>
                <a:latin typeface="KaiTi"/>
                <a:ea typeface="KaiTi"/>
                <a:cs typeface="KaiTi"/>
                <a:sym typeface="KaiTi"/>
              </a:rPr>
              <a:t>主日信息</a:t>
            </a:r>
            <a:endParaRPr sz="8000" b="1" i="0" u="none" strike="noStrike" cap="none">
              <a:solidFill>
                <a:srgbClr val="FFFF00"/>
              </a:solidFill>
              <a:latin typeface="KaiTi"/>
              <a:ea typeface="KaiTi"/>
              <a:cs typeface="KaiTi"/>
              <a:sym typeface="KaiTi"/>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43"/>
        <p:cNvGrpSpPr/>
        <p:nvPr/>
      </p:nvGrpSpPr>
      <p:grpSpPr>
        <a:xfrm>
          <a:off x="0" y="0"/>
          <a:ext cx="0" cy="0"/>
          <a:chOff x="0" y="0"/>
          <a:chExt cx="0" cy="0"/>
        </a:xfrm>
      </p:grpSpPr>
      <p:sp>
        <p:nvSpPr>
          <p:cNvPr id="1244" name="Google Shape;1244;p4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马太福音</a:t>
            </a:r>
            <a:r>
              <a:rPr lang="en-US" sz="3200" b="1" u="sng">
                <a:solidFill>
                  <a:schemeClr val="lt1"/>
                </a:solidFill>
              </a:rPr>
              <a:t> Matthew 4:1-10】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 </a:t>
            </a:r>
            <a:r>
              <a:rPr lang="en-US" sz="3200" b="1">
                <a:solidFill>
                  <a:srgbClr val="FFFF00"/>
                </a:solidFill>
                <a:latin typeface="Microsoft Yahei"/>
                <a:ea typeface="Microsoft Yahei"/>
                <a:cs typeface="Microsoft Yahei"/>
                <a:sym typeface="Microsoft Yahei"/>
              </a:rPr>
              <a:t>当时，耶稣被圣灵引到旷野，受魔鬼的试探。</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Then Jesus was led up by the Spirit into the wilderness to be tempted by the devil.</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 </a:t>
            </a:r>
            <a:r>
              <a:rPr lang="en-US" sz="3200" b="1">
                <a:solidFill>
                  <a:srgbClr val="FFFF00"/>
                </a:solidFill>
                <a:latin typeface="Microsoft Yahei"/>
                <a:ea typeface="Microsoft Yahei"/>
                <a:cs typeface="Microsoft Yahei"/>
                <a:sym typeface="Microsoft Yahei"/>
              </a:rPr>
              <a:t>祂禁食四十昼夜，后来就饿了。</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And when He had fasted forty days and forty nights, afterward He was hungry.</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 那试探人的进前来，对祂说：“你若是　神的儿子，可以吩咐这些石头变成食物。” </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Now when the tempter came to Him, he said, “If You are the Son of God, command that these stones become bread.”</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48"/>
        <p:cNvGrpSpPr/>
        <p:nvPr/>
      </p:nvGrpSpPr>
      <p:grpSpPr>
        <a:xfrm>
          <a:off x="0" y="0"/>
          <a:ext cx="0" cy="0"/>
          <a:chOff x="0" y="0"/>
          <a:chExt cx="0" cy="0"/>
        </a:xfrm>
      </p:grpSpPr>
      <p:sp>
        <p:nvSpPr>
          <p:cNvPr id="1249" name="Google Shape;1249;p4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马太福音</a:t>
            </a:r>
            <a:r>
              <a:rPr lang="en-US" sz="3200" b="1" u="sng">
                <a:solidFill>
                  <a:schemeClr val="lt1"/>
                </a:solidFill>
              </a:rPr>
              <a:t> Matthew 4:1-10】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4 耶稣却回答说：“经上记着说：‘人活着，不是单靠食物，乃是靠　神口里所出的一切话。’” </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He answered and said, “It is written, ‘Man shall not live by bread alone, but by every word that proceeds from the mouth of God.’”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5 魔鬼就带祂进了圣城，叫祂站在殿顶上（“顶”原文作“翅”），</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Then the devil took Him up into the holy city, set Him on the pinnacle of the temple,</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53"/>
        <p:cNvGrpSpPr/>
        <p:nvPr/>
      </p:nvGrpSpPr>
      <p:grpSpPr>
        <a:xfrm>
          <a:off x="0" y="0"/>
          <a:ext cx="0" cy="0"/>
          <a:chOff x="0" y="0"/>
          <a:chExt cx="0" cy="0"/>
        </a:xfrm>
      </p:grpSpPr>
      <p:sp>
        <p:nvSpPr>
          <p:cNvPr id="1254" name="Google Shape;1254;p4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马太福音</a:t>
            </a:r>
            <a:r>
              <a:rPr lang="en-US" sz="3200" b="1" u="sng">
                <a:solidFill>
                  <a:schemeClr val="lt1"/>
                </a:solidFill>
              </a:rPr>
              <a:t> Matthew 4:1-10】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6 对祂说：“你若是　神的儿子，可以跳下去，因为经上记着说：‘主要为你吩咐祂的使者用手托着你，免得你的脚碰在石头上。’” </a:t>
            </a:r>
            <a:r>
              <a:rPr lang="en-US" sz="3200" b="1">
                <a:solidFill>
                  <a:schemeClr val="lt1"/>
                </a:solidFill>
              </a:rPr>
              <a:t>and said to Him, “If You are the Son of God, throw Yourself down. For it is written:‘He shall give His angels charge over you,’and,‘In their hands they shall bear you up,Lest you dash your foot against a stone.’”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7 耶稣对他说：“经上又记着说：‘不可试探主你的　神。’” </a:t>
            </a:r>
            <a:r>
              <a:rPr lang="en-US" sz="3200" b="1">
                <a:solidFill>
                  <a:schemeClr val="lt1"/>
                </a:solidFill>
              </a:rPr>
              <a:t>Jesus said to him, “It is written again, ‘You shall not tempt the Lord your God.’”</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58"/>
        <p:cNvGrpSpPr/>
        <p:nvPr/>
      </p:nvGrpSpPr>
      <p:grpSpPr>
        <a:xfrm>
          <a:off x="0" y="0"/>
          <a:ext cx="0" cy="0"/>
          <a:chOff x="0" y="0"/>
          <a:chExt cx="0" cy="0"/>
        </a:xfrm>
      </p:grpSpPr>
      <p:sp>
        <p:nvSpPr>
          <p:cNvPr id="1259" name="Google Shape;1259;p5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马太福音</a:t>
            </a:r>
            <a:r>
              <a:rPr lang="en-US" sz="3200" b="1" u="sng">
                <a:solidFill>
                  <a:schemeClr val="lt1"/>
                </a:solidFill>
              </a:rPr>
              <a:t> Matthew 4:1-10】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8 </a:t>
            </a:r>
            <a:r>
              <a:rPr lang="en-US" sz="3200" b="1">
                <a:solidFill>
                  <a:srgbClr val="FFFF00"/>
                </a:solidFill>
                <a:latin typeface="Microsoft Yahei"/>
                <a:ea typeface="Microsoft Yahei"/>
                <a:cs typeface="Microsoft Yahei"/>
                <a:sym typeface="Microsoft Yahei"/>
              </a:rPr>
              <a:t>魔鬼又带祂上了一座最高的山，将世上的万国与万国的荣华都指给祂看，</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Again, the devil took Him up on an exceedingly high mountain, and showed Him all the kingdoms of the world and their glory.</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9 对祂说：“你若俯伏拜我，我就把这一切都赐给你。” </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he said to Him, “All these things I will give You if You will fall down and worship me.”</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63"/>
        <p:cNvGrpSpPr/>
        <p:nvPr/>
      </p:nvGrpSpPr>
      <p:grpSpPr>
        <a:xfrm>
          <a:off x="0" y="0"/>
          <a:ext cx="0" cy="0"/>
          <a:chOff x="0" y="0"/>
          <a:chExt cx="0" cy="0"/>
        </a:xfrm>
      </p:grpSpPr>
      <p:sp>
        <p:nvSpPr>
          <p:cNvPr id="1264" name="Google Shape;1264;p5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马太福音</a:t>
            </a:r>
            <a:r>
              <a:rPr lang="en-US" sz="3200" b="1" u="sng">
                <a:solidFill>
                  <a:schemeClr val="lt1"/>
                </a:solidFill>
              </a:rPr>
              <a:t> Matthew 4:1-10】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10 耶稣说：“撒但退去吧（“撒但”就是“抵挡”的意思，乃魔鬼的别名）！因为经上记着说：‘当拜主你的　神，单要侍奉祂。’”</a:t>
            </a:r>
            <a:endParaRPr sz="3200" b="1">
              <a:solidFill>
                <a:schemeClr val="lt1"/>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Then Jesus said to him, “Away with you, Satan! For it is written, ‘You shall worship the Lord your God, and Him only you shall serve.’”</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68"/>
        <p:cNvGrpSpPr/>
        <p:nvPr/>
      </p:nvGrpSpPr>
      <p:grpSpPr>
        <a:xfrm>
          <a:off x="0" y="0"/>
          <a:ext cx="0" cy="0"/>
          <a:chOff x="0" y="0"/>
          <a:chExt cx="0" cy="0"/>
        </a:xfrm>
      </p:grpSpPr>
      <p:sp>
        <p:nvSpPr>
          <p:cNvPr id="1269" name="Google Shape;1269;p5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创世记</a:t>
            </a:r>
            <a:r>
              <a:rPr lang="en-US" sz="3200" b="1" u="sng">
                <a:solidFill>
                  <a:schemeClr val="lt1"/>
                </a:solidFill>
              </a:rPr>
              <a:t> Genesis 3:4-5】</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4 蛇对女人说：“你们不一定死，</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Then the serpent said to the woman, “You will not surely die.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5 因为　神知道，你们吃的日子眼睛就明亮了，你们便如　神能知道善恶。” </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God knows that in the day you eat of it your eyes will be opened, and you will be like God, knowing good and evil.”</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73"/>
        <p:cNvGrpSpPr/>
        <p:nvPr/>
      </p:nvGrpSpPr>
      <p:grpSpPr>
        <a:xfrm>
          <a:off x="0" y="0"/>
          <a:ext cx="0" cy="0"/>
          <a:chOff x="0" y="0"/>
          <a:chExt cx="0" cy="0"/>
        </a:xfrm>
      </p:grpSpPr>
      <p:sp>
        <p:nvSpPr>
          <p:cNvPr id="1274" name="Google Shape;1274;p5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马太福音</a:t>
            </a:r>
            <a:r>
              <a:rPr lang="en-US" sz="3200" b="1" u="sng">
                <a:solidFill>
                  <a:schemeClr val="lt1"/>
                </a:solidFill>
              </a:rPr>
              <a:t> Matthew 4】</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 那试探人的进前来，对祂说：“你若是　神的儿子，可以吩咐这些石头变成食物。</a:t>
            </a:r>
            <a:r>
              <a:rPr lang="en-US" sz="3000" b="1">
                <a:solidFill>
                  <a:srgbClr val="FFFF00"/>
                </a:solidFill>
              </a:rPr>
              <a:t>” </a:t>
            </a:r>
            <a:r>
              <a:rPr lang="en-US" sz="3000" b="1">
                <a:solidFill>
                  <a:schemeClr val="lt1"/>
                </a:solidFill>
              </a:rPr>
              <a:t>Now when the tempter came to Him, he said, “If You are the Son of God, command that these stones become bread.”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6 对祂说：“你若是　神的儿子，可以跳下去，因为经上记着说：‘主要为你吩咐祂的使者用手托着你，免得你的脚碰在石头上。’” </a:t>
            </a:r>
            <a:endParaRPr sz="32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and said to Him, “If You are the Son of God, throw Yourself down. For it is written: ‘He shall give His angels charge over you, ’and, ‘In their hands they shall bear you up, Lest you dash your foot against a stone.’”</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78"/>
        <p:cNvGrpSpPr/>
        <p:nvPr/>
      </p:nvGrpSpPr>
      <p:grpSpPr>
        <a:xfrm>
          <a:off x="0" y="0"/>
          <a:ext cx="0" cy="0"/>
          <a:chOff x="0" y="0"/>
          <a:chExt cx="0" cy="0"/>
        </a:xfrm>
      </p:grpSpPr>
      <p:sp>
        <p:nvSpPr>
          <p:cNvPr id="1279" name="Google Shape;1279;p5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马太福音</a:t>
            </a:r>
            <a:r>
              <a:rPr lang="en-US" sz="3200" b="1" u="sng">
                <a:solidFill>
                  <a:schemeClr val="lt1"/>
                </a:solidFill>
              </a:rPr>
              <a:t> Matthew 4】</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8 </a:t>
            </a:r>
            <a:r>
              <a:rPr lang="en-US" sz="3200" b="1">
                <a:solidFill>
                  <a:srgbClr val="FFFF00"/>
                </a:solidFill>
                <a:latin typeface="Microsoft Yahei"/>
                <a:ea typeface="Microsoft Yahei"/>
                <a:cs typeface="Microsoft Yahei"/>
                <a:sym typeface="Microsoft Yahei"/>
              </a:rPr>
              <a:t>魔鬼又带祂上了一座最高的山，将世上的万国与万国的荣华都指给祂看，</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Again, the devil took Him up on an exceedingly high mountain, and showed Him all the kingdoms of the world and their glory.</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9 对祂说：“你若俯伏拜我，我就把这一切都赐给你。” </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he said to Him, “All these things I will give You if You will fall down and worship me.”</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283"/>
        <p:cNvGrpSpPr/>
        <p:nvPr/>
      </p:nvGrpSpPr>
      <p:grpSpPr>
        <a:xfrm>
          <a:off x="0" y="0"/>
          <a:ext cx="0" cy="0"/>
          <a:chOff x="0" y="0"/>
          <a:chExt cx="0" cy="0"/>
        </a:xfrm>
      </p:grpSpPr>
      <p:sp>
        <p:nvSpPr>
          <p:cNvPr id="1284" name="Google Shape;1284;p5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马太福音</a:t>
            </a:r>
            <a:r>
              <a:rPr lang="en-US" sz="3200" b="1" u="sng">
                <a:solidFill>
                  <a:schemeClr val="lt1"/>
                </a:solidFill>
              </a:rPr>
              <a:t> Matthew 16:25】</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因为凡要救自己生命的（“生命”或作“灵魂”。下同），必丧掉生命；凡为我丧掉生命的，必得着生命。</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whoever desires to save his life will lose it, but whoever loses his life for My sake will find it.</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288"/>
        <p:cNvGrpSpPr/>
        <p:nvPr/>
      </p:nvGrpSpPr>
      <p:grpSpPr>
        <a:xfrm>
          <a:off x="0" y="0"/>
          <a:ext cx="0" cy="0"/>
          <a:chOff x="0" y="0"/>
          <a:chExt cx="0" cy="0"/>
        </a:xfrm>
      </p:grpSpPr>
      <p:sp>
        <p:nvSpPr>
          <p:cNvPr id="1289" name="Google Shape;1289;p5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哥林多后书</a:t>
            </a:r>
            <a:r>
              <a:rPr lang="en-US" sz="3200" b="1" u="sng">
                <a:solidFill>
                  <a:schemeClr val="lt1"/>
                </a:solidFill>
              </a:rPr>
              <a:t> 2 Corinthians 5:14-15】</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14 </a:t>
            </a:r>
            <a:r>
              <a:rPr lang="en-US" sz="3200" b="1">
                <a:solidFill>
                  <a:srgbClr val="FFFF00"/>
                </a:solidFill>
                <a:latin typeface="Microsoft Yahei"/>
                <a:ea typeface="Microsoft Yahei"/>
                <a:cs typeface="Microsoft Yahei"/>
                <a:sym typeface="Microsoft Yahei"/>
              </a:rPr>
              <a:t>原来基督的爱激励我们。因我们想，一人既替众人死，众人就都死了；</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the love of Christ compels us, because we judge thus: that if One died for all, then all died;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15 </a:t>
            </a:r>
            <a:r>
              <a:rPr lang="en-US" sz="3200" b="1">
                <a:solidFill>
                  <a:srgbClr val="FFFF00"/>
                </a:solidFill>
                <a:latin typeface="Microsoft Yahei"/>
                <a:ea typeface="Microsoft Yahei"/>
                <a:cs typeface="Microsoft Yahei"/>
                <a:sym typeface="Microsoft Yahei"/>
              </a:rPr>
              <a:t>并且祂替众人死，是叫那些活着的人不再为自己活，乃为替他们死而复活的主活。</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He died for all, that those who live should live no longer for themselves, but for Him who died for them and rose again.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5"/>
        </a:solidFill>
        <a:effectLst/>
      </p:bgPr>
    </p:bg>
    <p:spTree>
      <p:nvGrpSpPr>
        <p:cNvPr id="1" name="Shape 1202"/>
        <p:cNvGrpSpPr/>
        <p:nvPr/>
      </p:nvGrpSpPr>
      <p:grpSpPr>
        <a:xfrm>
          <a:off x="0" y="0"/>
          <a:ext cx="0" cy="0"/>
          <a:chOff x="0" y="0"/>
          <a:chExt cx="0" cy="0"/>
        </a:xfrm>
      </p:grpSpPr>
      <p:sp>
        <p:nvSpPr>
          <p:cNvPr id="1203" name="Google Shape;1203;p39"/>
          <p:cNvSpPr txBox="1">
            <a:spLocks noGrp="1"/>
          </p:cNvSpPr>
          <p:nvPr>
            <p:ph type="ctrTitle"/>
          </p:nvPr>
        </p:nvSpPr>
        <p:spPr>
          <a:xfrm>
            <a:off x="133004" y="681644"/>
            <a:ext cx="8894617" cy="357447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00"/>
              </a:buClr>
              <a:buSzPts val="4600"/>
              <a:buFont typeface="Microsoft Yahei"/>
              <a:buNone/>
            </a:pPr>
            <a:r>
              <a:rPr lang="en-US" sz="4600" b="1" dirty="0" err="1">
                <a:solidFill>
                  <a:srgbClr val="FFFF00"/>
                </a:solidFill>
                <a:latin typeface="Microsoft Yahei"/>
                <a:ea typeface="Microsoft Yahei"/>
                <a:cs typeface="Microsoft Yahei"/>
                <a:sym typeface="Microsoft Yahei"/>
              </a:rPr>
              <a:t>过犯不如恩赐</a:t>
            </a:r>
            <a:r>
              <a:rPr lang="en-US" sz="4600" b="1" dirty="0">
                <a:solidFill>
                  <a:srgbClr val="FFFF00"/>
                </a:solidFill>
                <a:latin typeface="Microsoft Yahei"/>
                <a:ea typeface="Microsoft Yahei"/>
                <a:cs typeface="Microsoft Yahei"/>
                <a:sym typeface="Microsoft Yahei"/>
              </a:rPr>
              <a:t> （二）</a:t>
            </a:r>
            <a:br>
              <a:rPr lang="en-US" sz="4600" b="1" dirty="0">
                <a:solidFill>
                  <a:srgbClr val="FFFF00"/>
                </a:solidFill>
                <a:latin typeface="Microsoft Yahei"/>
                <a:ea typeface="Microsoft Yahei"/>
                <a:cs typeface="Microsoft Yahei"/>
                <a:sym typeface="Microsoft Yahei"/>
              </a:rPr>
            </a:br>
            <a:r>
              <a:rPr lang="en-US" sz="4600" b="1" dirty="0">
                <a:solidFill>
                  <a:schemeClr val="lt1"/>
                </a:solidFill>
                <a:latin typeface="Microsoft Yahei"/>
                <a:ea typeface="Microsoft Yahei"/>
                <a:cs typeface="Microsoft Yahei"/>
                <a:sym typeface="Microsoft Yahei"/>
              </a:rPr>
              <a:t>The Free Gift Is Not Like The Offense（2）</a:t>
            </a:r>
            <a:endParaRPr sz="4600" b="1" dirty="0">
              <a:solidFill>
                <a:schemeClr val="lt1"/>
              </a:solidFill>
            </a:endParaRPr>
          </a:p>
        </p:txBody>
      </p:sp>
      <p:sp>
        <p:nvSpPr>
          <p:cNvPr id="1204" name="Google Shape;1204;p39"/>
          <p:cNvSpPr txBox="1">
            <a:spLocks noGrp="1"/>
          </p:cNvSpPr>
          <p:nvPr>
            <p:ph type="subTitle" idx="1"/>
          </p:nvPr>
        </p:nvSpPr>
        <p:spPr>
          <a:xfrm>
            <a:off x="983511" y="5202238"/>
            <a:ext cx="6858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b="1">
                <a:solidFill>
                  <a:schemeClr val="lt1"/>
                </a:solidFill>
              </a:rPr>
              <a:t>Boise Chinese Christian Church </a:t>
            </a:r>
            <a:endParaRPr/>
          </a:p>
          <a:p>
            <a:pPr marL="0" lvl="0" indent="0" algn="ctr" rtl="0">
              <a:lnSpc>
                <a:spcPct val="90000"/>
              </a:lnSpc>
              <a:spcBef>
                <a:spcPts val="1000"/>
              </a:spcBef>
              <a:spcAft>
                <a:spcPts val="0"/>
              </a:spcAft>
              <a:buClr>
                <a:schemeClr val="lt1"/>
              </a:buClr>
              <a:buSzPts val="2400"/>
              <a:buNone/>
            </a:pPr>
            <a:r>
              <a:rPr lang="en-US" b="1">
                <a:solidFill>
                  <a:schemeClr val="lt1"/>
                </a:solidFill>
              </a:rPr>
              <a:t>11/9/2025</a:t>
            </a:r>
            <a:endParaRPr b="1">
              <a:solidFill>
                <a:schemeClr val="lt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293"/>
        <p:cNvGrpSpPr/>
        <p:nvPr/>
      </p:nvGrpSpPr>
      <p:grpSpPr>
        <a:xfrm>
          <a:off x="0" y="0"/>
          <a:ext cx="0" cy="0"/>
          <a:chOff x="0" y="0"/>
          <a:chExt cx="0" cy="0"/>
        </a:xfrm>
      </p:grpSpPr>
      <p:sp>
        <p:nvSpPr>
          <p:cNvPr id="1294" name="Google Shape;1294;p5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罗马书</a:t>
            </a:r>
            <a:r>
              <a:rPr lang="en-US" sz="3200" b="1" u="sng">
                <a:solidFill>
                  <a:schemeClr val="lt1"/>
                </a:solidFill>
              </a:rPr>
              <a:t> Romans 14:7-8】</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7 </a:t>
            </a:r>
            <a:r>
              <a:rPr lang="en-US" sz="3200" b="1">
                <a:solidFill>
                  <a:srgbClr val="FFFF00"/>
                </a:solidFill>
                <a:latin typeface="Microsoft Yahei"/>
                <a:ea typeface="Microsoft Yahei"/>
                <a:cs typeface="Microsoft Yahei"/>
                <a:sym typeface="Microsoft Yahei"/>
              </a:rPr>
              <a:t>我们没有一个人为自己活，也没有一个人为自己死。</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none of us lives to himself, and no one dies to himself.</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8 </a:t>
            </a:r>
            <a:r>
              <a:rPr lang="en-US" sz="3200" b="1">
                <a:solidFill>
                  <a:srgbClr val="FFFF00"/>
                </a:solidFill>
                <a:latin typeface="Microsoft Yahei"/>
                <a:ea typeface="Microsoft Yahei"/>
                <a:cs typeface="Microsoft Yahei"/>
                <a:sym typeface="Microsoft Yahei"/>
              </a:rPr>
              <a:t>我们若活着，是为主而活；若死了，是为主而死。所以我们或活或死，总是主的人。</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if we live, we live to the Lord; and if we die, we die to the Lord. Therefore, whether we live or die, we are the Lord’s.</a:t>
            </a:r>
            <a:endParaRPr/>
          </a:p>
          <a:p>
            <a:pPr marL="0" lvl="0" indent="0" algn="l" rtl="0">
              <a:lnSpc>
                <a:spcPct val="112000"/>
              </a:lnSpc>
              <a:spcBef>
                <a:spcPts val="1000"/>
              </a:spcBef>
              <a:spcAft>
                <a:spcPts val="0"/>
              </a:spcAft>
              <a:buClr>
                <a:schemeClr val="dk1"/>
              </a:buClr>
              <a:buSzPts val="3200"/>
              <a:buNone/>
            </a:pPr>
            <a:endParaRPr sz="3200" b="1" u="sng">
              <a:solidFill>
                <a:schemeClr val="lt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298"/>
        <p:cNvGrpSpPr/>
        <p:nvPr/>
      </p:nvGrpSpPr>
      <p:grpSpPr>
        <a:xfrm>
          <a:off x="0" y="0"/>
          <a:ext cx="0" cy="0"/>
          <a:chOff x="0" y="0"/>
          <a:chExt cx="0" cy="0"/>
        </a:xfrm>
      </p:grpSpPr>
      <p:sp>
        <p:nvSpPr>
          <p:cNvPr id="1299" name="Google Shape;1299;p5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约翰福音</a:t>
            </a:r>
            <a:r>
              <a:rPr lang="en-US" sz="3200" b="1" u="sng">
                <a:solidFill>
                  <a:schemeClr val="lt1"/>
                </a:solidFill>
              </a:rPr>
              <a:t> John 10:10】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盗贼来，无非要偷窃、杀害、毁坏；我来了，是要叫羊（或作“人”）得生命，并且得的更丰盛。</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 thief does not come except to steal, and to kill, and to destroy. I have come that they may have life, and that they may have it more abundantly.</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08"/>
        <p:cNvGrpSpPr/>
        <p:nvPr/>
      </p:nvGrpSpPr>
      <p:grpSpPr>
        <a:xfrm>
          <a:off x="0" y="0"/>
          <a:ext cx="0" cy="0"/>
          <a:chOff x="0" y="0"/>
          <a:chExt cx="0" cy="0"/>
        </a:xfrm>
      </p:grpSpPr>
      <p:sp>
        <p:nvSpPr>
          <p:cNvPr id="1209" name="Google Shape;1209;p4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罗马书</a:t>
            </a:r>
            <a:r>
              <a:rPr lang="en-US" sz="3200" b="1" u="sng">
                <a:solidFill>
                  <a:schemeClr val="lt1"/>
                </a:solidFill>
              </a:rPr>
              <a:t> Romans 5:15</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18-19】</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15 </a:t>
            </a:r>
            <a:r>
              <a:rPr lang="en-US" sz="3200" b="1">
                <a:solidFill>
                  <a:srgbClr val="FFFF00"/>
                </a:solidFill>
                <a:latin typeface="Microsoft Yahei"/>
                <a:ea typeface="Microsoft Yahei"/>
                <a:cs typeface="Microsoft Yahei"/>
                <a:sym typeface="Microsoft Yahei"/>
              </a:rPr>
              <a:t>只是过犯不如恩赐。若因一人的过犯，众人都死了，何况　神的恩典，与那因耶稣基督一人恩典中的赏赐，岂不更加倍地临到众人吗？</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the free gift is not like the offense. For if by the one man’s offense many died, much more the grace of God and the gift by the grace of the one Man, Jesus Christ, abounded to many.</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13"/>
        <p:cNvGrpSpPr/>
        <p:nvPr/>
      </p:nvGrpSpPr>
      <p:grpSpPr>
        <a:xfrm>
          <a:off x="0" y="0"/>
          <a:ext cx="0" cy="0"/>
          <a:chOff x="0" y="0"/>
          <a:chExt cx="0" cy="0"/>
        </a:xfrm>
      </p:grpSpPr>
      <p:sp>
        <p:nvSpPr>
          <p:cNvPr id="1214" name="Google Shape;1214;p4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罗马书</a:t>
            </a:r>
            <a:r>
              <a:rPr lang="en-US" sz="3200" b="1" u="sng">
                <a:solidFill>
                  <a:schemeClr val="lt1"/>
                </a:solidFill>
              </a:rPr>
              <a:t> Romans 5:15</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18-19】</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18 </a:t>
            </a:r>
            <a:r>
              <a:rPr lang="en-US" sz="3200" b="1">
                <a:solidFill>
                  <a:srgbClr val="FFFF00"/>
                </a:solidFill>
                <a:latin typeface="Microsoft Yahei"/>
                <a:ea typeface="Microsoft Yahei"/>
                <a:cs typeface="Microsoft Yahei"/>
                <a:sym typeface="Microsoft Yahei"/>
              </a:rPr>
              <a:t>如此说来，因一次的过犯，众人都被定罪；照样，因一次的义行，众人也就被称义得生命了。</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Therefore, as through one man’s offense judgment came to all men, resulting in condemnation, even so through one Man’s righteous act the free gift came to all men, resulting in justification of life.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19 </a:t>
            </a:r>
            <a:r>
              <a:rPr lang="en-US" sz="3200" b="1">
                <a:solidFill>
                  <a:srgbClr val="FFFF00"/>
                </a:solidFill>
                <a:latin typeface="Microsoft Yahei"/>
                <a:ea typeface="Microsoft Yahei"/>
                <a:cs typeface="Microsoft Yahei"/>
                <a:sym typeface="Microsoft Yahei"/>
              </a:rPr>
              <a:t>因一人的悖逆，众人成为罪人；照样，因一人的顺从，众人也成为义了。</a:t>
            </a:r>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For as by one man’s disobedience many were made sinners, so also by one Man’s obedience many will be made righteous.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18"/>
        <p:cNvGrpSpPr/>
        <p:nvPr/>
      </p:nvGrpSpPr>
      <p:grpSpPr>
        <a:xfrm>
          <a:off x="0" y="0"/>
          <a:ext cx="0" cy="0"/>
          <a:chOff x="0" y="0"/>
          <a:chExt cx="0" cy="0"/>
        </a:xfrm>
      </p:grpSpPr>
      <p:sp>
        <p:nvSpPr>
          <p:cNvPr id="1219" name="Google Shape;1219;p4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罗马书</a:t>
            </a:r>
            <a:r>
              <a:rPr lang="en-US" sz="3200" b="1" u="sng">
                <a:solidFill>
                  <a:schemeClr val="lt1"/>
                </a:solidFill>
              </a:rPr>
              <a:t> Romans 5:15】</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只是过犯不如恩赐。若因一人的过犯，众人都死了，何况　神的恩典，与那因耶稣基督一人恩典中的赏赐，岂不更加倍地临到众人吗？</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the free gift is not like the offense. For if by the one man’s offense many died, much more the grace of God and the gift by the grace of the one Man, Jesus Christ, abounded to many.</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23"/>
        <p:cNvGrpSpPr/>
        <p:nvPr/>
      </p:nvGrpSpPr>
      <p:grpSpPr>
        <a:xfrm>
          <a:off x="0" y="0"/>
          <a:ext cx="0" cy="0"/>
          <a:chOff x="0" y="0"/>
          <a:chExt cx="0" cy="0"/>
        </a:xfrm>
      </p:grpSpPr>
      <p:sp>
        <p:nvSpPr>
          <p:cNvPr id="1224" name="Google Shape;1224;p4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希伯来书</a:t>
            </a:r>
            <a:r>
              <a:rPr lang="en-US" sz="3200" b="1" u="sng">
                <a:solidFill>
                  <a:schemeClr val="lt1"/>
                </a:solidFill>
              </a:rPr>
              <a:t> Hebrews 4:15】</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因我们的大祭司并非不能体恤我们的软弱，祂也曾凡事受过试探，与我们一样，只是祂没有犯罪。</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we do not have a High Priest who cannot sympathize with our weaknesses, but was in all points tempted as we are, yet without sin.</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28"/>
        <p:cNvGrpSpPr/>
        <p:nvPr/>
      </p:nvGrpSpPr>
      <p:grpSpPr>
        <a:xfrm>
          <a:off x="0" y="0"/>
          <a:ext cx="0" cy="0"/>
          <a:chOff x="0" y="0"/>
          <a:chExt cx="0" cy="0"/>
        </a:xfrm>
      </p:grpSpPr>
      <p:sp>
        <p:nvSpPr>
          <p:cNvPr id="1229" name="Google Shape;1229;p4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创世记</a:t>
            </a:r>
            <a:r>
              <a:rPr lang="en-US" sz="3200" b="1" u="sng">
                <a:solidFill>
                  <a:schemeClr val="lt1"/>
                </a:solidFill>
              </a:rPr>
              <a:t> Genesis 3:1-6】</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 耶和华　神所造的，惟有蛇比田野一切的活物更狡猾。蛇对女人说：“　神岂是真说不许你们吃园中所有树上的果子吗？” </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Now the serpent was more cunning than any beast of the field which the Lord God had made. And he said to the woman, “Has God indeed said, ‘You shall not eat of every tree of the garden’?”</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 女人对蛇说：“园中树上的果子，我们可以吃；</a:t>
            </a:r>
            <a:r>
              <a:rPr lang="en-US" sz="3200" b="1">
                <a:solidFill>
                  <a:schemeClr val="lt1"/>
                </a:solidFill>
              </a:rPr>
              <a:t>And the woman said to the serpent, “We may eat the fruit of the trees of the garden;</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33"/>
        <p:cNvGrpSpPr/>
        <p:nvPr/>
      </p:nvGrpSpPr>
      <p:grpSpPr>
        <a:xfrm>
          <a:off x="0" y="0"/>
          <a:ext cx="0" cy="0"/>
          <a:chOff x="0" y="0"/>
          <a:chExt cx="0" cy="0"/>
        </a:xfrm>
      </p:grpSpPr>
      <p:sp>
        <p:nvSpPr>
          <p:cNvPr id="1234" name="Google Shape;1234;p4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创世记</a:t>
            </a:r>
            <a:r>
              <a:rPr lang="en-US" sz="3200" b="1" u="sng">
                <a:solidFill>
                  <a:schemeClr val="lt1"/>
                </a:solidFill>
              </a:rPr>
              <a:t> Genesis 3:1-6】</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 惟有园当中那棵树上的果子，　神曾说：‘你们不可吃，也不可摸，免得你们死。’” </a:t>
            </a:r>
            <a:endParaRPr sz="3200" b="1">
              <a:solidFill>
                <a:srgbClr val="FFFF00"/>
              </a:solidFill>
            </a:endParaRPr>
          </a:p>
          <a:p>
            <a:pPr marL="0" lvl="0" indent="0" algn="l" rtl="0">
              <a:lnSpc>
                <a:spcPct val="100000"/>
              </a:lnSpc>
              <a:spcBef>
                <a:spcPts val="1000"/>
              </a:spcBef>
              <a:spcAft>
                <a:spcPts val="0"/>
              </a:spcAft>
              <a:buClr>
                <a:schemeClr val="lt1"/>
              </a:buClr>
              <a:buSzPts val="3000"/>
              <a:buNone/>
            </a:pPr>
            <a:r>
              <a:rPr lang="en-US" sz="3000" b="1">
                <a:solidFill>
                  <a:schemeClr val="lt1"/>
                </a:solidFill>
              </a:rPr>
              <a:t>but of the fruit of the tree which is in the midst of the garden, God has said, ‘You shall not eat it, nor shall you touch it, lest you die.’”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4 蛇对女人说：“你们不一定死，</a:t>
            </a:r>
            <a:r>
              <a:rPr lang="en-US" sz="3200" b="1">
                <a:solidFill>
                  <a:schemeClr val="lt1"/>
                </a:solidFill>
              </a:rPr>
              <a:t>Then the serpent said to the woman, “You will not surely die.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5 因为　神知道，你们吃的日子眼睛就明亮了，你们便如　神能知道善恶。” </a:t>
            </a:r>
            <a:r>
              <a:rPr lang="en-US" sz="3200" b="1">
                <a:solidFill>
                  <a:schemeClr val="lt1"/>
                </a:solidFill>
              </a:rPr>
              <a:t>For God knows that in the day you eat of it your eyes will be opened, and you will be like God, knowing good and evil.”</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38"/>
        <p:cNvGrpSpPr/>
        <p:nvPr/>
      </p:nvGrpSpPr>
      <p:grpSpPr>
        <a:xfrm>
          <a:off x="0" y="0"/>
          <a:ext cx="0" cy="0"/>
          <a:chOff x="0" y="0"/>
          <a:chExt cx="0" cy="0"/>
        </a:xfrm>
      </p:grpSpPr>
      <p:sp>
        <p:nvSpPr>
          <p:cNvPr id="1239" name="Google Shape;1239;p4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创世记</a:t>
            </a:r>
            <a:r>
              <a:rPr lang="en-US" sz="3200" b="1" u="sng">
                <a:solidFill>
                  <a:schemeClr val="lt1"/>
                </a:solidFill>
              </a:rPr>
              <a:t> Genesis 3:1-6】</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6 </a:t>
            </a:r>
            <a:r>
              <a:rPr lang="en-US" sz="3200" b="1">
                <a:solidFill>
                  <a:srgbClr val="FFFF00"/>
                </a:solidFill>
                <a:latin typeface="Microsoft Yahei"/>
                <a:ea typeface="Microsoft Yahei"/>
                <a:cs typeface="Microsoft Yahei"/>
                <a:sym typeface="Microsoft Yahei"/>
              </a:rPr>
              <a:t>于是，女人见那棵树的果子好作食物，也悦人的眼目，且是可喜爱的，能使人有智慧，就摘下果子来吃了；又给她丈夫，她丈夫也吃了。</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So when the woman saw that the tree was good for food, that it was pleasant to the eyes, and a tree desirable to make one wise, she took of its fruit and ate. She also gave to her husband with her, and he ate.</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1435</Words>
  <Application>Microsoft Office PowerPoint</Application>
  <PresentationFormat>On-screen Show (4:3)</PresentationFormat>
  <Paragraphs>83</Paragraphs>
  <Slides>21</Slides>
  <Notes>21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21</vt:i4>
      </vt:variant>
    </vt:vector>
  </HeadingPairs>
  <TitlesOfParts>
    <vt:vector size="28" baseType="lpstr">
      <vt:lpstr>Microsoft Yahei</vt:lpstr>
      <vt:lpstr>Calibri</vt:lpstr>
      <vt:lpstr>Arial</vt:lpstr>
      <vt:lpstr>KaiTi</vt:lpstr>
      <vt:lpstr>Garamond</vt:lpstr>
      <vt:lpstr>Office 主题</vt:lpstr>
      <vt:lpstr>1_Default Design</vt:lpstr>
      <vt:lpstr>PowerPoint Presentation</vt:lpstr>
      <vt:lpstr>过犯不如恩赐 （二） The Free Gift Is Not Like The Offense（2）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Fwu-Shan Shieh</dc:creator>
  <cp:lastModifiedBy>BCCC_User</cp:lastModifiedBy>
  <cp:revision>1</cp:revision>
  <dcterms:created xsi:type="dcterms:W3CDTF">2005-10-06T16:33:29Z</dcterms:created>
  <dcterms:modified xsi:type="dcterms:W3CDTF">2025-11-09T19:07:29Z</dcterms:modified>
</cp:coreProperties>
</file>