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511" r:id="rId2"/>
  </p:sldMasterIdLst>
  <p:notesMasterIdLst>
    <p:notesMasterId r:id="rId29"/>
  </p:notesMasterIdLst>
  <p:sldIdLst>
    <p:sldId id="2214" r:id="rId3"/>
    <p:sldId id="3707" r:id="rId4"/>
    <p:sldId id="4244" r:id="rId5"/>
    <p:sldId id="4202" r:id="rId6"/>
    <p:sldId id="4228" r:id="rId7"/>
    <p:sldId id="4229" r:id="rId8"/>
    <p:sldId id="4230" r:id="rId9"/>
    <p:sldId id="4182" r:id="rId10"/>
    <p:sldId id="4245" r:id="rId11"/>
    <p:sldId id="4246" r:id="rId12"/>
    <p:sldId id="4247" r:id="rId13"/>
    <p:sldId id="4248" r:id="rId14"/>
    <p:sldId id="4218" r:id="rId15"/>
    <p:sldId id="4249" r:id="rId16"/>
    <p:sldId id="4250" r:id="rId17"/>
    <p:sldId id="4251" r:id="rId18"/>
    <p:sldId id="4231" r:id="rId19"/>
    <p:sldId id="4252" r:id="rId20"/>
    <p:sldId id="4253" r:id="rId21"/>
    <p:sldId id="4254" r:id="rId22"/>
    <p:sldId id="4255" r:id="rId23"/>
    <p:sldId id="4256" r:id="rId24"/>
    <p:sldId id="4232" r:id="rId25"/>
    <p:sldId id="4233" r:id="rId26"/>
    <p:sldId id="4340" r:id="rId27"/>
    <p:sldId id="4341" r:id="rId2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82" autoAdjust="0"/>
    <p:restoredTop sz="86199" autoAdjust="0"/>
  </p:normalViewPr>
  <p:slideViewPr>
    <p:cSldViewPr>
      <p:cViewPr varScale="1">
        <p:scale>
          <a:sx n="59" d="100"/>
          <a:sy n="59" d="100"/>
        </p:scale>
        <p:origin x="91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11/23/2025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11/23/2025</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11/23/2025</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11/23/2025</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2025/11/23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279244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2025/11/23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7686274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2025/11/23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12195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2025/11/23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0780135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2025/11/23</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569038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2025/11/23</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995818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2025/11/23</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5411209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2025/11/23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04514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11/23/2025</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2025/11/23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2672283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2025/11/23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8063546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2025/11/23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51794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11/23/2025</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11/23/2025</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11/23/2025</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11/23/2025</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11/23/2025</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11/23/2025</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11/23/2025</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11/23/2025</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2025/11/23</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851574931"/>
      </p:ext>
    </p:extLst>
  </p:cSld>
  <p:clrMap bg1="lt1" tx1="dk1" bg2="lt2" tx2="dk2" accent1="accent1" accent2="accent2" accent3="accent3" accent4="accent4" accent5="accent5" accent6="accent6" hlink="hlink" folHlink="folHlink"/>
  <p:sldLayoutIdLst>
    <p:sldLayoutId id="2147487512" r:id="rId1"/>
    <p:sldLayoutId id="2147487513" r:id="rId2"/>
    <p:sldLayoutId id="2147487514" r:id="rId3"/>
    <p:sldLayoutId id="2147487515" r:id="rId4"/>
    <p:sldLayoutId id="2147487516" r:id="rId5"/>
    <p:sldLayoutId id="2147487517" r:id="rId6"/>
    <p:sldLayoutId id="2147487518" r:id="rId7"/>
    <p:sldLayoutId id="2147487519" r:id="rId8"/>
    <p:sldLayoutId id="2147487520" r:id="rId9"/>
    <p:sldLayoutId id="2147487521" r:id="rId10"/>
    <p:sldLayoutId id="214748752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洗礼</a:t>
            </a:r>
            <a:r>
              <a:rPr lang="en-US" altLang="zh-CN" sz="4600" b="1" dirty="0">
                <a:solidFill>
                  <a:srgbClr val="FFFF00"/>
                </a:solidFill>
                <a:latin typeface="微软雅黑" panose="020B0503020204020204" pitchFamily="34" charset="-122"/>
                <a:ea typeface="微软雅黑" panose="020B0503020204020204" pitchFamily="34" charset="-122"/>
              </a:rPr>
              <a:t>—</a:t>
            </a:r>
            <a:r>
              <a:rPr lang="zh-CN" altLang="en-US" sz="4600" b="1" dirty="0">
                <a:solidFill>
                  <a:srgbClr val="FFFF00"/>
                </a:solidFill>
                <a:latin typeface="微软雅黑" panose="020B0503020204020204" pitchFamily="34" charset="-122"/>
                <a:ea typeface="微软雅黑" panose="020B0503020204020204" pitchFamily="34" charset="-122"/>
              </a:rPr>
              <a:t>埋葬</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BAPTISM—A BURIAL</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11/23/2025</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 </a:t>
            </a:r>
            <a:r>
              <a:rPr lang="en-US" altLang="zh-CN" sz="3200" b="1" u="sng" dirty="0">
                <a:solidFill>
                  <a:schemeClr val="bg1"/>
                </a:solidFill>
                <a:ea typeface="微软雅黑" panose="020B0503020204020204" pitchFamily="34" charset="-122"/>
              </a:rPr>
              <a:t>Genesis 19:15-17</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23-26】</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领他们出来以后，就说：“逃命吧！不可回头看，也不可在平原站住，要往山上逃跑，免得你被剿灭。”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So it came to pass, when they had brought them outside, that he said, “Escape for your life! Do not look behind you nor stay anywhere in the plain. Escape to the mountains, lest you be destroyed.”</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罗得到了琐珥，日头已经出来了。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 sun had risen upon the earth when Lot entered </a:t>
            </a:r>
            <a:r>
              <a:rPr lang="en-US" altLang="zh-CN" sz="3200" b="1" dirty="0" err="1">
                <a:solidFill>
                  <a:schemeClr val="bg1"/>
                </a:solidFill>
                <a:ea typeface="微软雅黑" panose="020B0503020204020204" pitchFamily="34" charset="-122"/>
              </a:rPr>
              <a:t>Zoar</a:t>
            </a:r>
            <a:r>
              <a:rPr lang="en-US" altLang="zh-CN" sz="3200" b="1" dirty="0">
                <a:solidFill>
                  <a:schemeClr val="bg1"/>
                </a:solidFill>
                <a:ea typeface="微软雅黑" panose="020B0503020204020204" pitchFamily="34" charset="-122"/>
              </a:rPr>
              <a:t>.</a:t>
            </a:r>
          </a:p>
        </p:txBody>
      </p:sp>
    </p:spTree>
    <p:extLst>
      <p:ext uri="{BB962C8B-B14F-4D97-AF65-F5344CB8AC3E}">
        <p14:creationId xmlns:p14="http://schemas.microsoft.com/office/powerpoint/2010/main" val="6142136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 </a:t>
            </a:r>
            <a:r>
              <a:rPr lang="en-US" altLang="zh-CN" sz="3200" b="1" u="sng" dirty="0">
                <a:solidFill>
                  <a:schemeClr val="bg1"/>
                </a:solidFill>
                <a:ea typeface="微软雅黑" panose="020B0503020204020204" pitchFamily="34" charset="-122"/>
              </a:rPr>
              <a:t>Genesis 19:15-17</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23-26】</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当时，耶和华将硫磺与火，从天上耶和华那里，降与所多玛和蛾摩拉，</a:t>
            </a:r>
            <a:r>
              <a:rPr lang="en-US" altLang="zh-CN" sz="3200" b="1" dirty="0">
                <a:solidFill>
                  <a:schemeClr val="bg1"/>
                </a:solidFill>
                <a:ea typeface="微软雅黑" panose="020B0503020204020204" pitchFamily="34" charset="-122"/>
              </a:rPr>
              <a:t>Then the Lord rained brimstone and fire on Sodom and Gomorrah, from the Lord out of the heavens.</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把那些城和全平原，并城里所有的居民，连地上生长的都毁灭了。</a:t>
            </a:r>
            <a:r>
              <a:rPr lang="en-US" altLang="zh-CN" sz="3200" b="1" dirty="0">
                <a:solidFill>
                  <a:schemeClr val="bg1"/>
                </a:solidFill>
                <a:ea typeface="微软雅黑" panose="020B0503020204020204" pitchFamily="34" charset="-122"/>
              </a:rPr>
              <a:t>So He overthrew those cities, all the plain, all the inhabitants of the cities, and what grew on the ground.</a:t>
            </a:r>
          </a:p>
          <a:p>
            <a:pPr algn="l">
              <a:lnSpc>
                <a:spcPct val="112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罗得的妻子在后边回头一看，就变成了一根盐柱。</a:t>
            </a:r>
            <a:r>
              <a:rPr lang="en-US" altLang="zh-CN" sz="3200" b="1" dirty="0">
                <a:solidFill>
                  <a:schemeClr val="bg1"/>
                </a:solidFill>
                <a:ea typeface="微软雅黑" panose="020B0503020204020204" pitchFamily="34" charset="-122"/>
              </a:rPr>
              <a:t>But his wife looked back behind him, and she became a pillar of salt.</a:t>
            </a:r>
          </a:p>
        </p:txBody>
      </p:sp>
    </p:spTree>
    <p:extLst>
      <p:ext uri="{BB962C8B-B14F-4D97-AF65-F5344CB8AC3E}">
        <p14:creationId xmlns:p14="http://schemas.microsoft.com/office/powerpoint/2010/main" val="15866626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腓利比书 </a:t>
            </a:r>
            <a:r>
              <a:rPr lang="en-US" altLang="zh-CN" sz="3200" b="1" u="sng" dirty="0">
                <a:solidFill>
                  <a:schemeClr val="bg1"/>
                </a:solidFill>
                <a:ea typeface="微软雅黑" panose="020B0503020204020204" pitchFamily="34" charset="-122"/>
              </a:rPr>
              <a:t>Philippians 3:13b】</a:t>
            </a:r>
          </a:p>
          <a:p>
            <a:pPr algn="l">
              <a:lnSpc>
                <a:spcPct val="112000"/>
              </a:lnSpc>
            </a:pP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我只有一件事，就是忘记背后，努力面前的，</a:t>
            </a:r>
          </a:p>
          <a:p>
            <a:pPr algn="l">
              <a:lnSpc>
                <a:spcPct val="112000"/>
              </a:lnSpc>
            </a:pPr>
            <a:r>
              <a:rPr lang="en-US" altLang="zh-CN" sz="3200" b="1" dirty="0">
                <a:solidFill>
                  <a:schemeClr val="bg1"/>
                </a:solidFill>
                <a:ea typeface="微软雅黑" panose="020B0503020204020204" pitchFamily="34" charset="-122"/>
              </a:rPr>
              <a:t>….But one thing I do: Forgetting what is behind and straining toward what is ahead,</a:t>
            </a:r>
          </a:p>
        </p:txBody>
      </p:sp>
    </p:spTree>
    <p:extLst>
      <p:ext uri="{BB962C8B-B14F-4D97-AF65-F5344CB8AC3E}">
        <p14:creationId xmlns:p14="http://schemas.microsoft.com/office/powerpoint/2010/main" val="3510012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腓利比书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Philippians 3:4-9】</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其实我也可以靠肉体；若是别人想他可以靠肉体，我更可以靠着了。</a:t>
            </a:r>
          </a:p>
          <a:p>
            <a:pPr algn="l">
              <a:lnSpc>
                <a:spcPct val="112000"/>
              </a:lnSpc>
            </a:pPr>
            <a:r>
              <a:rPr lang="en-US" altLang="zh-CN" sz="3200" b="1" dirty="0">
                <a:solidFill>
                  <a:schemeClr val="bg1"/>
                </a:solidFill>
                <a:ea typeface="微软雅黑" panose="020B0503020204020204" pitchFamily="34" charset="-122"/>
              </a:rPr>
              <a:t>though I myself have reasons for such confidence.</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我第八天受割礼，我是以色列族、便雅悯支派的人，是希伯来人所生的希伯来人。就律法说，我是法利赛人；</a:t>
            </a:r>
          </a:p>
          <a:p>
            <a:pPr algn="l">
              <a:lnSpc>
                <a:spcPct val="100000"/>
              </a:lnSpc>
            </a:pPr>
            <a:r>
              <a:rPr lang="en-US" altLang="zh-CN" sz="3200" b="1" dirty="0">
                <a:solidFill>
                  <a:schemeClr val="bg1"/>
                </a:solidFill>
                <a:ea typeface="微软雅黑" panose="020B0503020204020204" pitchFamily="34" charset="-122"/>
              </a:rPr>
              <a:t>If anyone else thinks he has reasons to put confidence in the flesh, I have more: circumcised on the eighth day, of the people of Israel, of the tribe of Benjamin, a Hebrew of Hebrews; in regard to the law, a Pharisee;</a:t>
            </a:r>
          </a:p>
        </p:txBody>
      </p:sp>
    </p:spTree>
    <p:extLst>
      <p:ext uri="{BB962C8B-B14F-4D97-AF65-F5344CB8AC3E}">
        <p14:creationId xmlns:p14="http://schemas.microsoft.com/office/powerpoint/2010/main" val="5076344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腓利比书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Philippians 3:4-9】</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就热心说，我是逼迫教会的；就律法上的义说，我是无可指摘的。</a:t>
            </a:r>
          </a:p>
          <a:p>
            <a:pPr algn="l">
              <a:lnSpc>
                <a:spcPct val="112000"/>
              </a:lnSpc>
            </a:pPr>
            <a:r>
              <a:rPr lang="en-US" altLang="zh-CN" sz="3200" b="1" dirty="0">
                <a:solidFill>
                  <a:schemeClr val="bg1"/>
                </a:solidFill>
                <a:ea typeface="微软雅黑" panose="020B0503020204020204" pitchFamily="34" charset="-122"/>
              </a:rPr>
              <a:t>as for zeal, persecuting the church; as for legalistic righteousness, faultless.</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只是我先前以为与我有益的，我现在因基督都当作有损的。</a:t>
            </a:r>
          </a:p>
          <a:p>
            <a:pPr algn="l">
              <a:lnSpc>
                <a:spcPct val="112000"/>
              </a:lnSpc>
            </a:pPr>
            <a:r>
              <a:rPr lang="en-US" altLang="zh-CN" sz="3200" b="1" dirty="0">
                <a:solidFill>
                  <a:schemeClr val="bg1"/>
                </a:solidFill>
                <a:ea typeface="微软雅黑" panose="020B0503020204020204" pitchFamily="34" charset="-122"/>
              </a:rPr>
              <a:t>But whatever was to my profit I now consider loss for the sake of Christ.</a:t>
            </a:r>
          </a:p>
        </p:txBody>
      </p:sp>
    </p:spTree>
    <p:extLst>
      <p:ext uri="{BB962C8B-B14F-4D97-AF65-F5344CB8AC3E}">
        <p14:creationId xmlns:p14="http://schemas.microsoft.com/office/powerpoint/2010/main" val="33241271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腓利比书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Philippians 3:4-9】</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不但如此，我也将万事当作有损的，因我以认识我主基督耶稣为至宝。我为祂已经丢弃万事，看作粪土，为要得着基督，</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What is more, I consider everything a loss compared to the surpassing greatness of knowing Christ Jesus my Lord, for whose sake I have lost all things. I consider them rubbish, that I may gain Christ</a:t>
            </a:r>
          </a:p>
        </p:txBody>
      </p:sp>
    </p:spTree>
    <p:extLst>
      <p:ext uri="{BB962C8B-B14F-4D97-AF65-F5344CB8AC3E}">
        <p14:creationId xmlns:p14="http://schemas.microsoft.com/office/powerpoint/2010/main" val="22294880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腓利比书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Philippians 3:4-9】</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并且得以在祂里面，不是有自己因律法而得的义，乃是有信基督的义，就是因信　神而来的义，</a:t>
            </a:r>
          </a:p>
          <a:p>
            <a:pPr algn="l">
              <a:lnSpc>
                <a:spcPct val="112000"/>
              </a:lnSpc>
            </a:pPr>
            <a:r>
              <a:rPr lang="en-US" altLang="zh-CN" sz="3200" b="1" dirty="0">
                <a:solidFill>
                  <a:schemeClr val="bg1"/>
                </a:solidFill>
                <a:ea typeface="微软雅黑" panose="020B0503020204020204" pitchFamily="34" charset="-122"/>
              </a:rPr>
              <a:t>and be found in him, not having a righteousness of my own that comes from the law, but that which is through faith in Christ--the righteousness that comes from God and is by faith.</a:t>
            </a:r>
          </a:p>
        </p:txBody>
      </p:sp>
    </p:spTree>
    <p:extLst>
      <p:ext uri="{BB962C8B-B14F-4D97-AF65-F5344CB8AC3E}">
        <p14:creationId xmlns:p14="http://schemas.microsoft.com/office/powerpoint/2010/main" val="10403709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马可福音</a:t>
            </a:r>
            <a:r>
              <a:rPr lang="en-US" altLang="zh-CN" sz="3000" b="1" u="sng" dirty="0">
                <a:solidFill>
                  <a:schemeClr val="bg1"/>
                </a:solidFill>
                <a:ea typeface="微软雅黑" panose="020B0503020204020204" pitchFamily="34" charset="-122"/>
              </a:rPr>
              <a:t>Mark 10:17-22】</a:t>
            </a:r>
          </a:p>
          <a:p>
            <a:pPr algn="l">
              <a:lnSpc>
                <a:spcPct val="114000"/>
              </a:lnSpc>
            </a:pPr>
            <a:r>
              <a:rPr lang="en-US" altLang="zh-CN" sz="3000" b="1" dirty="0">
                <a:solidFill>
                  <a:srgbClr val="FFFF00"/>
                </a:solidFill>
                <a:ea typeface="微软雅黑" panose="020B0503020204020204" pitchFamily="34" charset="-122"/>
              </a:rPr>
              <a:t>17 </a:t>
            </a:r>
            <a:r>
              <a:rPr lang="zh-CN" altLang="en-US" sz="3000" b="1" dirty="0">
                <a:solidFill>
                  <a:srgbClr val="FFFF00"/>
                </a:solidFill>
                <a:ea typeface="微软雅黑" panose="020B0503020204020204" pitchFamily="34" charset="-122"/>
              </a:rPr>
              <a:t>耶稣出来行路的时候，有一个人跑来，跪在祂面前，问祂说：“良善的夫子，我当作什么事，才可以承受永生？” </a:t>
            </a:r>
          </a:p>
          <a:p>
            <a:pPr algn="l">
              <a:lnSpc>
                <a:spcPct val="114000"/>
              </a:lnSpc>
            </a:pPr>
            <a:r>
              <a:rPr lang="en-US" altLang="zh-CN" sz="3000" b="1" dirty="0">
                <a:solidFill>
                  <a:schemeClr val="bg1"/>
                </a:solidFill>
                <a:ea typeface="微软雅黑" panose="020B0503020204020204" pitchFamily="34" charset="-122"/>
              </a:rPr>
              <a:t>As Jesus started on his way, a man ran up to him and fell on his knees before him. "Good teacher," he asked, "what must I do to inherit eternal life?"</a:t>
            </a:r>
          </a:p>
          <a:p>
            <a:pPr algn="l">
              <a:lnSpc>
                <a:spcPct val="114000"/>
              </a:lnSpc>
            </a:pPr>
            <a:r>
              <a:rPr lang="en-US" altLang="zh-CN" sz="3000" b="1" dirty="0">
                <a:solidFill>
                  <a:srgbClr val="FFFF00"/>
                </a:solidFill>
                <a:ea typeface="微软雅黑" panose="020B0503020204020204" pitchFamily="34" charset="-122"/>
              </a:rPr>
              <a:t>18 </a:t>
            </a:r>
            <a:r>
              <a:rPr lang="zh-CN" altLang="en-US" sz="3000" b="1" dirty="0">
                <a:solidFill>
                  <a:srgbClr val="FFFF00"/>
                </a:solidFill>
                <a:ea typeface="微软雅黑" panose="020B0503020204020204" pitchFamily="34" charset="-122"/>
              </a:rPr>
              <a:t>耶稣对他说：“你为什么称我是良善的？除了　神一位之外，再没有良善的。</a:t>
            </a:r>
          </a:p>
          <a:p>
            <a:pPr algn="l">
              <a:lnSpc>
                <a:spcPct val="114000"/>
              </a:lnSpc>
            </a:pPr>
            <a:r>
              <a:rPr lang="en-US" altLang="zh-CN" sz="3000" b="1" dirty="0">
                <a:solidFill>
                  <a:schemeClr val="bg1"/>
                </a:solidFill>
                <a:ea typeface="微软雅黑" panose="020B0503020204020204" pitchFamily="34" charset="-122"/>
              </a:rPr>
              <a:t>Why do you call me good? Jesus answered. "No one is good--except God alone.</a:t>
            </a:r>
          </a:p>
        </p:txBody>
      </p:sp>
    </p:spTree>
    <p:extLst>
      <p:ext uri="{BB962C8B-B14F-4D97-AF65-F5344CB8AC3E}">
        <p14:creationId xmlns:p14="http://schemas.microsoft.com/office/powerpoint/2010/main" val="794580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马可福音</a:t>
            </a:r>
            <a:r>
              <a:rPr lang="en-US" altLang="zh-CN" sz="3000" b="1" u="sng" dirty="0">
                <a:solidFill>
                  <a:schemeClr val="bg1"/>
                </a:solidFill>
                <a:ea typeface="微软雅黑" panose="020B0503020204020204" pitchFamily="34" charset="-122"/>
              </a:rPr>
              <a:t>Mark 10:17-22】</a:t>
            </a:r>
          </a:p>
          <a:p>
            <a:pPr algn="l">
              <a:lnSpc>
                <a:spcPct val="114000"/>
              </a:lnSpc>
            </a:pPr>
            <a:r>
              <a:rPr lang="en-US" altLang="zh-CN" sz="3000" b="1" dirty="0">
                <a:solidFill>
                  <a:schemeClr val="bg1"/>
                </a:solidFill>
                <a:ea typeface="微软雅黑" panose="020B0503020204020204" pitchFamily="34" charset="-122"/>
              </a:rPr>
              <a:t>19 </a:t>
            </a:r>
            <a:r>
              <a:rPr lang="zh-CN" altLang="en-US" sz="3000" b="1" dirty="0">
                <a:solidFill>
                  <a:schemeClr val="bg1"/>
                </a:solidFill>
                <a:ea typeface="微软雅黑" panose="020B0503020204020204" pitchFamily="34" charset="-122"/>
              </a:rPr>
              <a:t>诫命你是晓得的：不可杀人，不可奸淫，不可偷盗，</a:t>
            </a:r>
            <a:r>
              <a:rPr lang="zh-CN" altLang="en-US" sz="3000" b="1" dirty="0">
                <a:solidFill>
                  <a:srgbClr val="FFFF00"/>
                </a:solidFill>
                <a:ea typeface="微软雅黑" panose="020B0503020204020204" pitchFamily="34" charset="-122"/>
              </a:rPr>
              <a:t>不可作假见证，不可亏负人，当孝敬父母。” </a:t>
            </a:r>
          </a:p>
          <a:p>
            <a:pPr algn="l">
              <a:lnSpc>
                <a:spcPct val="114000"/>
              </a:lnSpc>
            </a:pPr>
            <a:r>
              <a:rPr lang="en-US" altLang="zh-CN" sz="3000" b="1" dirty="0">
                <a:solidFill>
                  <a:schemeClr val="bg1"/>
                </a:solidFill>
                <a:ea typeface="微软雅黑" panose="020B0503020204020204" pitchFamily="34" charset="-122"/>
              </a:rPr>
              <a:t>You know the commandments: 'Do not murder, do not commit adultery, do not steal, do not give false testimony, do not defraud, honor your father and mother.' "</a:t>
            </a:r>
          </a:p>
          <a:p>
            <a:pPr algn="l">
              <a:lnSpc>
                <a:spcPct val="114000"/>
              </a:lnSpc>
            </a:pPr>
            <a:r>
              <a:rPr lang="en-US" altLang="zh-CN" sz="3000" b="1" dirty="0">
                <a:solidFill>
                  <a:srgbClr val="FFFF00"/>
                </a:solidFill>
                <a:ea typeface="微软雅黑" panose="020B0503020204020204" pitchFamily="34" charset="-122"/>
              </a:rPr>
              <a:t>20 </a:t>
            </a:r>
            <a:r>
              <a:rPr lang="zh-CN" altLang="en-US" sz="3000" b="1" dirty="0">
                <a:solidFill>
                  <a:srgbClr val="FFFF00"/>
                </a:solidFill>
                <a:ea typeface="微软雅黑" panose="020B0503020204020204" pitchFamily="34" charset="-122"/>
              </a:rPr>
              <a:t>他对耶稣说：“夫子，这一切我从小都遵守了。” </a:t>
            </a:r>
          </a:p>
          <a:p>
            <a:pPr algn="l">
              <a:lnSpc>
                <a:spcPct val="114000"/>
              </a:lnSpc>
            </a:pPr>
            <a:r>
              <a:rPr lang="en-US" altLang="zh-CN" sz="3000" b="1" dirty="0">
                <a:solidFill>
                  <a:schemeClr val="bg1"/>
                </a:solidFill>
                <a:ea typeface="微软雅黑" panose="020B0503020204020204" pitchFamily="34" charset="-122"/>
              </a:rPr>
              <a:t>Teacher, he declared, "all these I have kept since I was a boy."</a:t>
            </a:r>
          </a:p>
        </p:txBody>
      </p:sp>
    </p:spTree>
    <p:extLst>
      <p:ext uri="{BB962C8B-B14F-4D97-AF65-F5344CB8AC3E}">
        <p14:creationId xmlns:p14="http://schemas.microsoft.com/office/powerpoint/2010/main" val="35808689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马可福音</a:t>
            </a:r>
            <a:r>
              <a:rPr lang="en-US" altLang="zh-CN" sz="3000" b="1" u="sng" dirty="0">
                <a:solidFill>
                  <a:schemeClr val="bg1"/>
                </a:solidFill>
                <a:ea typeface="微软雅黑" panose="020B0503020204020204" pitchFamily="34" charset="-122"/>
              </a:rPr>
              <a:t>Mark 10:17-22】</a:t>
            </a:r>
          </a:p>
          <a:p>
            <a:pPr algn="l">
              <a:lnSpc>
                <a:spcPct val="114000"/>
              </a:lnSpc>
            </a:pPr>
            <a:r>
              <a:rPr lang="en-US" altLang="zh-CN" sz="3000" b="1" dirty="0">
                <a:solidFill>
                  <a:srgbClr val="FFFF00"/>
                </a:solidFill>
                <a:ea typeface="微软雅黑" panose="020B0503020204020204" pitchFamily="34" charset="-122"/>
              </a:rPr>
              <a:t>21 </a:t>
            </a:r>
            <a:r>
              <a:rPr lang="zh-CN" altLang="en-US" sz="3000" b="1" dirty="0">
                <a:solidFill>
                  <a:srgbClr val="FFFF00"/>
                </a:solidFill>
                <a:ea typeface="微软雅黑" panose="020B0503020204020204" pitchFamily="34" charset="-122"/>
              </a:rPr>
              <a:t>耶稣看着他，就爱他，对他说：“你还缺少一件，去变卖你所有的分给穷人，就必有财宝在天上，你还要来跟从我。” </a:t>
            </a:r>
          </a:p>
          <a:p>
            <a:pPr algn="l">
              <a:lnSpc>
                <a:spcPct val="114000"/>
              </a:lnSpc>
            </a:pPr>
            <a:r>
              <a:rPr lang="en-US" altLang="zh-CN" sz="3000" b="1" dirty="0">
                <a:solidFill>
                  <a:schemeClr val="bg1"/>
                </a:solidFill>
                <a:ea typeface="微软雅黑" panose="020B0503020204020204" pitchFamily="34" charset="-122"/>
              </a:rPr>
              <a:t>Jesus looked at him and loved him. "One thing you lack," he said. "Go, sell everything you have and give to the poor, and you will have treasure in heaven. Then come, follow me."</a:t>
            </a:r>
          </a:p>
          <a:p>
            <a:pPr algn="l">
              <a:lnSpc>
                <a:spcPct val="114000"/>
              </a:lnSpc>
            </a:pPr>
            <a:r>
              <a:rPr lang="en-US" altLang="zh-CN" sz="3000" b="1" dirty="0">
                <a:solidFill>
                  <a:srgbClr val="FFFF00"/>
                </a:solidFill>
                <a:ea typeface="微软雅黑" panose="020B0503020204020204" pitchFamily="34" charset="-122"/>
              </a:rPr>
              <a:t>22 </a:t>
            </a:r>
            <a:r>
              <a:rPr lang="zh-CN" altLang="en-US" sz="3000" b="1" dirty="0">
                <a:solidFill>
                  <a:srgbClr val="FFFF00"/>
                </a:solidFill>
                <a:ea typeface="微软雅黑" panose="020B0503020204020204" pitchFamily="34" charset="-122"/>
              </a:rPr>
              <a:t>他听见这话，脸上就变了色，忧忧愁愁地走了，因为他的产业很多。</a:t>
            </a:r>
          </a:p>
          <a:p>
            <a:pPr algn="l">
              <a:lnSpc>
                <a:spcPct val="114000"/>
              </a:lnSpc>
            </a:pPr>
            <a:r>
              <a:rPr lang="en-US" altLang="zh-CN" sz="3000" b="1" dirty="0">
                <a:solidFill>
                  <a:schemeClr val="bg1"/>
                </a:solidFill>
                <a:ea typeface="微软雅黑" panose="020B0503020204020204" pitchFamily="34" charset="-122"/>
              </a:rPr>
              <a:t>At this the man's face fell. He went away sad, because he had great wealth.</a:t>
            </a:r>
          </a:p>
        </p:txBody>
      </p:sp>
    </p:spTree>
    <p:extLst>
      <p:ext uri="{BB962C8B-B14F-4D97-AF65-F5344CB8AC3E}">
        <p14:creationId xmlns:p14="http://schemas.microsoft.com/office/powerpoint/2010/main" val="1011373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6:1-4】</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这样，怎么说呢？我们可以仍在罪中，叫恩典显多吗？</a:t>
            </a:r>
          </a:p>
          <a:p>
            <a:pPr algn="l">
              <a:lnSpc>
                <a:spcPct val="112000"/>
              </a:lnSpc>
            </a:pPr>
            <a:r>
              <a:rPr lang="en-US" altLang="zh-CN" sz="3200" b="1" dirty="0">
                <a:solidFill>
                  <a:schemeClr val="bg1"/>
                </a:solidFill>
                <a:ea typeface="微软雅黑" panose="020B0503020204020204" pitchFamily="34" charset="-122"/>
              </a:rPr>
              <a:t>What shall we say then? Shall we continue in sin that grace may abound?</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断乎不可！我们在罪上死了的人岂可仍在罪中活着呢？</a:t>
            </a:r>
          </a:p>
          <a:p>
            <a:pPr algn="l">
              <a:lnSpc>
                <a:spcPct val="112000"/>
              </a:lnSpc>
            </a:pPr>
            <a:r>
              <a:rPr lang="en-US" altLang="zh-CN" sz="3200" b="1" dirty="0">
                <a:solidFill>
                  <a:schemeClr val="bg1"/>
                </a:solidFill>
                <a:ea typeface="微软雅黑" panose="020B0503020204020204" pitchFamily="34" charset="-122"/>
              </a:rPr>
              <a:t>Certainly not! How shall we who died to sin live any longer in it?</a:t>
            </a:r>
          </a:p>
        </p:txBody>
      </p:sp>
    </p:spTree>
    <p:extLst>
      <p:ext uri="{BB962C8B-B14F-4D97-AF65-F5344CB8AC3E}">
        <p14:creationId xmlns:p14="http://schemas.microsoft.com/office/powerpoint/2010/main" val="23432332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马太福音</a:t>
            </a:r>
            <a:r>
              <a:rPr lang="en-US" altLang="zh-CN" sz="3000" b="1" u="sng" dirty="0">
                <a:solidFill>
                  <a:schemeClr val="bg1"/>
                </a:solidFill>
                <a:ea typeface="微软雅黑" panose="020B0503020204020204" pitchFamily="34" charset="-122"/>
              </a:rPr>
              <a:t>Matthew 7:22-23】</a:t>
            </a:r>
          </a:p>
          <a:p>
            <a:pPr algn="l">
              <a:lnSpc>
                <a:spcPct val="114000"/>
              </a:lnSpc>
            </a:pPr>
            <a:r>
              <a:rPr lang="en-US" altLang="zh-CN" sz="3000" b="1" dirty="0">
                <a:solidFill>
                  <a:srgbClr val="FFFF00"/>
                </a:solidFill>
                <a:ea typeface="微软雅黑" panose="020B0503020204020204" pitchFamily="34" charset="-122"/>
              </a:rPr>
              <a:t>22 </a:t>
            </a:r>
            <a:r>
              <a:rPr lang="zh-CN" altLang="en-US" sz="3000" b="1" dirty="0">
                <a:solidFill>
                  <a:srgbClr val="FFFF00"/>
                </a:solidFill>
                <a:ea typeface="微软雅黑" panose="020B0503020204020204" pitchFamily="34" charset="-122"/>
              </a:rPr>
              <a:t>当那日，必有许多人对我说：‘主啊，主啊，我们不是奉你的名传道，奉你的名赶鬼，奉你的名行许多异能吗？’ </a:t>
            </a:r>
            <a:endParaRPr lang="en-US" altLang="zh-CN" sz="3000" b="1" dirty="0">
              <a:solidFill>
                <a:srgbClr val="FFFF00"/>
              </a:solidFill>
              <a:ea typeface="微软雅黑" panose="020B0503020204020204" pitchFamily="34" charset="-122"/>
            </a:endParaRPr>
          </a:p>
          <a:p>
            <a:pPr algn="l">
              <a:lnSpc>
                <a:spcPct val="114000"/>
              </a:lnSpc>
            </a:pPr>
            <a:r>
              <a:rPr lang="en-US" altLang="zh-CN" sz="3000" b="1" dirty="0">
                <a:solidFill>
                  <a:schemeClr val="bg1"/>
                </a:solidFill>
                <a:ea typeface="微软雅黑" panose="020B0503020204020204" pitchFamily="34" charset="-122"/>
              </a:rPr>
              <a:t>Many will say to me on that day, 'Lord, Lord, did we not prophesy in your name, and in your name drive out demons and perform many miracles?'</a:t>
            </a:r>
          </a:p>
          <a:p>
            <a:pPr algn="l">
              <a:lnSpc>
                <a:spcPct val="114000"/>
              </a:lnSpc>
            </a:pPr>
            <a:r>
              <a:rPr lang="en-US" altLang="zh-CN" sz="3000" b="1" dirty="0">
                <a:solidFill>
                  <a:srgbClr val="FFFF00"/>
                </a:solidFill>
                <a:ea typeface="微软雅黑" panose="020B0503020204020204" pitchFamily="34" charset="-122"/>
              </a:rPr>
              <a:t>23 </a:t>
            </a:r>
            <a:r>
              <a:rPr lang="zh-CN" altLang="en-US" sz="3000" b="1" dirty="0">
                <a:solidFill>
                  <a:srgbClr val="FFFF00"/>
                </a:solidFill>
                <a:ea typeface="微软雅黑" panose="020B0503020204020204" pitchFamily="34" charset="-122"/>
              </a:rPr>
              <a:t>我就明明地告诉他们说：‘我从来不认识你们，你们这些作恶的人，离开我去吧！’” </a:t>
            </a:r>
          </a:p>
          <a:p>
            <a:pPr algn="l">
              <a:lnSpc>
                <a:spcPct val="114000"/>
              </a:lnSpc>
            </a:pPr>
            <a:r>
              <a:rPr lang="en-US" altLang="zh-CN" sz="3000" b="1" dirty="0">
                <a:solidFill>
                  <a:schemeClr val="bg1"/>
                </a:solidFill>
                <a:ea typeface="微软雅黑" panose="020B0503020204020204" pitchFamily="34" charset="-122"/>
              </a:rPr>
              <a:t>Then I will tell them plainly, 'I never knew you. Away from me, you evildoers!'</a:t>
            </a:r>
          </a:p>
        </p:txBody>
      </p:sp>
    </p:spTree>
    <p:extLst>
      <p:ext uri="{BB962C8B-B14F-4D97-AF65-F5344CB8AC3E}">
        <p14:creationId xmlns:p14="http://schemas.microsoft.com/office/powerpoint/2010/main" val="32180176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腓利比书 </a:t>
            </a:r>
            <a:r>
              <a:rPr lang="en-US" altLang="zh-CN" sz="3000" b="1" u="sng" dirty="0">
                <a:solidFill>
                  <a:schemeClr val="bg1"/>
                </a:solidFill>
                <a:ea typeface="微软雅黑" panose="020B0503020204020204" pitchFamily="34" charset="-122"/>
              </a:rPr>
              <a:t>Philippians 3:6】</a:t>
            </a:r>
          </a:p>
          <a:p>
            <a:pPr algn="l">
              <a:lnSpc>
                <a:spcPct val="114000"/>
              </a:lnSpc>
            </a:pPr>
            <a:r>
              <a:rPr lang="zh-CN" altLang="en-US" sz="3000" b="1" dirty="0">
                <a:solidFill>
                  <a:srgbClr val="FFFF00"/>
                </a:solidFill>
                <a:ea typeface="微软雅黑" panose="020B0503020204020204" pitchFamily="34" charset="-122"/>
              </a:rPr>
              <a:t>就热心说，我是逼迫教会的；</a:t>
            </a:r>
            <a:endParaRPr lang="en-US" altLang="zh-CN" sz="3000" b="1" dirty="0">
              <a:solidFill>
                <a:srgbClr val="FFFF00"/>
              </a:solidFill>
              <a:ea typeface="微软雅黑" panose="020B0503020204020204" pitchFamily="34" charset="-122"/>
            </a:endParaRPr>
          </a:p>
          <a:p>
            <a:pPr algn="l">
              <a:lnSpc>
                <a:spcPct val="114000"/>
              </a:lnSpc>
            </a:pPr>
            <a:r>
              <a:rPr lang="en-US" altLang="zh-CN" sz="3000" b="1" dirty="0">
                <a:solidFill>
                  <a:schemeClr val="bg1"/>
                </a:solidFill>
                <a:ea typeface="微软雅黑" panose="020B0503020204020204" pitchFamily="34" charset="-122"/>
              </a:rPr>
              <a:t>as for zeal, persecuting the church; </a:t>
            </a:r>
          </a:p>
          <a:p>
            <a:pPr algn="l">
              <a:lnSpc>
                <a:spcPct val="114000"/>
              </a:lnSpc>
            </a:pPr>
            <a:endParaRPr lang="en-US" altLang="zh-CN" sz="3000" b="1" dirty="0">
              <a:solidFill>
                <a:schemeClr val="bg1"/>
              </a:solidFill>
              <a:ea typeface="微软雅黑" panose="020B0503020204020204" pitchFamily="34" charset="-122"/>
            </a:endParaRPr>
          </a:p>
          <a:p>
            <a:pPr algn="l">
              <a:lnSpc>
                <a:spcPct val="114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提摩太前书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1 Timothy 1:16】</a:t>
            </a:r>
          </a:p>
          <a:p>
            <a:pPr algn="l">
              <a:lnSpc>
                <a:spcPct val="114000"/>
              </a:lnSpc>
            </a:pPr>
            <a:r>
              <a:rPr lang="zh-CN" altLang="en-US" sz="3000" b="1" dirty="0">
                <a:solidFill>
                  <a:srgbClr val="FFFF00"/>
                </a:solidFill>
                <a:ea typeface="微软雅黑" panose="020B0503020204020204" pitchFamily="34" charset="-122"/>
              </a:rPr>
              <a:t>然而我蒙了怜悯，是因耶稣基督要在我这罪魁身上显明祂一切的忍耐，给后来信祂得永生的人作榜样。</a:t>
            </a:r>
            <a:endParaRPr lang="en-US" altLang="zh-CN" sz="3000" b="1" dirty="0">
              <a:solidFill>
                <a:srgbClr val="FFFF00"/>
              </a:solidFill>
              <a:ea typeface="微软雅黑" panose="020B0503020204020204" pitchFamily="34" charset="-122"/>
            </a:endParaRPr>
          </a:p>
          <a:p>
            <a:pPr algn="l">
              <a:lnSpc>
                <a:spcPct val="114000"/>
              </a:lnSpc>
            </a:pPr>
            <a:r>
              <a:rPr lang="en-US" altLang="zh-CN" sz="3000" b="1" dirty="0">
                <a:solidFill>
                  <a:schemeClr val="bg1"/>
                </a:solidFill>
                <a:ea typeface="微软雅黑" panose="020B0503020204020204" pitchFamily="34" charset="-122"/>
              </a:rPr>
              <a:t>But for that very reason I was shown mercy so that in me, the worst of sinners, Christ Jesus might display his unlimited patience as an example for those who would believe on him and receive eternal life.</a:t>
            </a:r>
          </a:p>
        </p:txBody>
      </p:sp>
    </p:spTree>
    <p:extLst>
      <p:ext uri="{BB962C8B-B14F-4D97-AF65-F5344CB8AC3E}">
        <p14:creationId xmlns:p14="http://schemas.microsoft.com/office/powerpoint/2010/main" val="26536991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腓利比书</a:t>
            </a:r>
            <a:r>
              <a:rPr lang="en-US" altLang="zh-CN" sz="3000" b="1" u="sng" dirty="0">
                <a:solidFill>
                  <a:schemeClr val="bg1"/>
                </a:solidFill>
                <a:ea typeface="微软雅黑" panose="020B0503020204020204" pitchFamily="34" charset="-122"/>
              </a:rPr>
              <a:t>Philippians 3:7-8】</a:t>
            </a:r>
          </a:p>
          <a:p>
            <a:pPr algn="l">
              <a:lnSpc>
                <a:spcPct val="114000"/>
              </a:lnSpc>
            </a:pPr>
            <a:r>
              <a:rPr lang="en-US" altLang="zh-CN" sz="3000" b="1" dirty="0">
                <a:solidFill>
                  <a:srgbClr val="FFFF00"/>
                </a:solidFill>
                <a:ea typeface="微软雅黑" panose="020B0503020204020204" pitchFamily="34" charset="-122"/>
              </a:rPr>
              <a:t>7 </a:t>
            </a:r>
            <a:r>
              <a:rPr lang="zh-CN" altLang="en-US" sz="3000" b="1" dirty="0">
                <a:solidFill>
                  <a:srgbClr val="FFFF00"/>
                </a:solidFill>
                <a:ea typeface="微软雅黑" panose="020B0503020204020204" pitchFamily="34" charset="-122"/>
              </a:rPr>
              <a:t>只是我先前以为与我有益的，我现在因基督都当作有损的。</a:t>
            </a:r>
          </a:p>
          <a:p>
            <a:pPr algn="l">
              <a:lnSpc>
                <a:spcPct val="114000"/>
              </a:lnSpc>
            </a:pPr>
            <a:r>
              <a:rPr lang="en-US" altLang="zh-CN" sz="3000" b="1" dirty="0">
                <a:solidFill>
                  <a:schemeClr val="bg1"/>
                </a:solidFill>
                <a:ea typeface="微软雅黑" panose="020B0503020204020204" pitchFamily="34" charset="-122"/>
              </a:rPr>
              <a:t>But whatever was to my profit I now consider loss for the sake of Christ.</a:t>
            </a:r>
          </a:p>
          <a:p>
            <a:pPr algn="l">
              <a:lnSpc>
                <a:spcPct val="114000"/>
              </a:lnSpc>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不但如此，我也将万事当作有损的，因我以认识我主基督耶稣为至宝。我为祂已经丢弃万事，看作粪土，为要得着基督，</a:t>
            </a:r>
          </a:p>
          <a:p>
            <a:pPr algn="l">
              <a:lnSpc>
                <a:spcPct val="114000"/>
              </a:lnSpc>
            </a:pPr>
            <a:r>
              <a:rPr lang="en-US" altLang="zh-CN" sz="3000" b="1" dirty="0">
                <a:solidFill>
                  <a:schemeClr val="bg1"/>
                </a:solidFill>
                <a:ea typeface="微软雅黑" panose="020B0503020204020204" pitchFamily="34" charset="-122"/>
              </a:rPr>
              <a:t>What is more, I consider everything a loss compared to the surpassing greatness of knowing Christ Jesus my Lord, for whose sake I have lost all things. I consider them rubbish, that I may gain Christ</a:t>
            </a:r>
          </a:p>
        </p:txBody>
      </p:sp>
    </p:spTree>
    <p:extLst>
      <p:ext uri="{BB962C8B-B14F-4D97-AF65-F5344CB8AC3E}">
        <p14:creationId xmlns:p14="http://schemas.microsoft.com/office/powerpoint/2010/main" val="38309414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希伯来书 </a:t>
            </a:r>
            <a:r>
              <a:rPr lang="en-US" altLang="zh-CN" sz="3000" b="1" u="sng" dirty="0">
                <a:solidFill>
                  <a:schemeClr val="bg1"/>
                </a:solidFill>
                <a:ea typeface="微软雅黑" panose="020B0503020204020204" pitchFamily="34" charset="-122"/>
              </a:rPr>
              <a:t>Hebrews 8:10</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12】</a:t>
            </a:r>
          </a:p>
          <a:p>
            <a:pPr algn="l">
              <a:lnSpc>
                <a:spcPct val="114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主又说：“那些日子以后，我与以色列家所立的约乃是这样：我要将我的律法放在他们里面，写在他们心上；我要作他们的　神，他们要作我的子民。</a:t>
            </a:r>
          </a:p>
          <a:p>
            <a:pPr algn="l">
              <a:lnSpc>
                <a:spcPct val="114000"/>
              </a:lnSpc>
            </a:pPr>
            <a:r>
              <a:rPr lang="en-US" altLang="zh-CN" sz="3000" b="1" dirty="0">
                <a:solidFill>
                  <a:schemeClr val="bg1"/>
                </a:solidFill>
                <a:ea typeface="微软雅黑" panose="020B0503020204020204" pitchFamily="34" charset="-122"/>
              </a:rPr>
              <a:t>For this is the covenant that I will make with the house of Israel after those days, says the Lord: I will put My laws in their mind and write them on their hearts; and I will be their God, and they shall be My people.</a:t>
            </a:r>
          </a:p>
          <a:p>
            <a:pPr algn="l">
              <a:lnSpc>
                <a:spcPct val="114000"/>
              </a:lnSpc>
            </a:pPr>
            <a:r>
              <a:rPr lang="en-US" altLang="zh-CN" sz="3000" b="1" dirty="0">
                <a:solidFill>
                  <a:srgbClr val="FFFF00"/>
                </a:solidFill>
                <a:ea typeface="微软雅黑" panose="020B0503020204020204" pitchFamily="34" charset="-122"/>
              </a:rPr>
              <a:t>12 </a:t>
            </a:r>
            <a:r>
              <a:rPr lang="zh-CN" altLang="en-US" sz="3000" b="1" dirty="0">
                <a:solidFill>
                  <a:srgbClr val="FFFF00"/>
                </a:solidFill>
                <a:ea typeface="微软雅黑" panose="020B0503020204020204" pitchFamily="34" charset="-122"/>
              </a:rPr>
              <a:t>我要宽恕他们的不义，不再记念他们的罪愆。”</a:t>
            </a:r>
          </a:p>
          <a:p>
            <a:pPr algn="l">
              <a:lnSpc>
                <a:spcPct val="114000"/>
              </a:lnSpc>
            </a:pPr>
            <a:r>
              <a:rPr lang="en-US" altLang="zh-CN" sz="3000" b="1" dirty="0">
                <a:solidFill>
                  <a:schemeClr val="bg1"/>
                </a:solidFill>
                <a:ea typeface="微软雅黑" panose="020B0503020204020204" pitchFamily="34" charset="-122"/>
              </a:rPr>
              <a:t>For I will be merciful to their unrighteousness, and their sins and their lawless deeds I will remember no more.”</a:t>
            </a:r>
          </a:p>
        </p:txBody>
      </p:sp>
    </p:spTree>
    <p:extLst>
      <p:ext uri="{BB962C8B-B14F-4D97-AF65-F5344CB8AC3E}">
        <p14:creationId xmlns:p14="http://schemas.microsoft.com/office/powerpoint/2010/main" val="36173278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希伯来书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Hebrews 12:1-2a】</a:t>
            </a:r>
          </a:p>
          <a:p>
            <a:pPr algn="l">
              <a:lnSpc>
                <a:spcPct val="114000"/>
              </a:lnSpc>
            </a:pPr>
            <a:r>
              <a:rPr lang="en-US" altLang="zh-CN" sz="3000" b="1" dirty="0">
                <a:solidFill>
                  <a:srgbClr val="FFFF00"/>
                </a:solidFill>
                <a:ea typeface="微软雅黑" panose="020B0503020204020204" pitchFamily="34" charset="-122"/>
              </a:rPr>
              <a:t>1 </a:t>
            </a:r>
            <a:r>
              <a:rPr lang="zh-CN" altLang="en-US" sz="3000" b="1" dirty="0">
                <a:solidFill>
                  <a:srgbClr val="FFFF00"/>
                </a:solidFill>
                <a:ea typeface="微软雅黑" panose="020B0503020204020204" pitchFamily="34" charset="-122"/>
              </a:rPr>
              <a:t>我们既有这许多的见证人，如同云彩围着我们，就当放下各样的重担，脱去容易缠累我们的罪，存心忍耐，奔那摆在我们前头的路程，</a:t>
            </a:r>
          </a:p>
          <a:p>
            <a:pPr algn="l">
              <a:lnSpc>
                <a:spcPct val="114000"/>
              </a:lnSpc>
            </a:pPr>
            <a:r>
              <a:rPr lang="en-US" altLang="zh-CN" sz="3000" b="1" dirty="0">
                <a:solidFill>
                  <a:schemeClr val="bg1"/>
                </a:solidFill>
                <a:ea typeface="微软雅黑" panose="020B0503020204020204" pitchFamily="34" charset="-122"/>
              </a:rPr>
              <a:t>Therefore we also, since we are surrounded by so great a cloud of witnesses, let us lay aside every weight, and the sin which so easily ensnares us, and let us run with endurance the race that is set before us,</a:t>
            </a:r>
          </a:p>
          <a:p>
            <a:pPr algn="l">
              <a:lnSpc>
                <a:spcPct val="114000"/>
              </a:lnSpc>
            </a:pPr>
            <a:r>
              <a:rPr lang="en-US" altLang="zh-CN" sz="3000" b="1" dirty="0">
                <a:solidFill>
                  <a:srgbClr val="FFFF00"/>
                </a:solidFill>
                <a:ea typeface="微软雅黑" panose="020B0503020204020204" pitchFamily="34" charset="-122"/>
              </a:rPr>
              <a:t>2a </a:t>
            </a:r>
            <a:r>
              <a:rPr lang="zh-CN" altLang="en-US" sz="3000" b="1" dirty="0">
                <a:solidFill>
                  <a:srgbClr val="FFFF00"/>
                </a:solidFill>
                <a:ea typeface="微软雅黑" panose="020B0503020204020204" pitchFamily="34" charset="-122"/>
              </a:rPr>
              <a:t>仰望为我们信心创始成终的耶稣（或作“仰望那将真道创始成终的耶稣”）</a:t>
            </a:r>
            <a:r>
              <a:rPr lang="en-US" altLang="zh-CN" sz="3000" b="1" dirty="0">
                <a:solidFill>
                  <a:srgbClr val="FFFF00"/>
                </a:solidFill>
                <a:ea typeface="微软雅黑" panose="020B0503020204020204" pitchFamily="34" charset="-122"/>
              </a:rPr>
              <a:t>……</a:t>
            </a:r>
          </a:p>
          <a:p>
            <a:pPr algn="l">
              <a:lnSpc>
                <a:spcPct val="114000"/>
              </a:lnSpc>
            </a:pPr>
            <a:r>
              <a:rPr lang="en-US" altLang="zh-CN" sz="3000" b="1" dirty="0">
                <a:solidFill>
                  <a:schemeClr val="bg1"/>
                </a:solidFill>
                <a:ea typeface="微软雅黑" panose="020B0503020204020204" pitchFamily="34" charset="-122"/>
              </a:rPr>
              <a:t>looking unto Jesus, the author and finisher of our faith….</a:t>
            </a:r>
          </a:p>
        </p:txBody>
      </p:sp>
    </p:spTree>
    <p:extLst>
      <p:ext uri="{BB962C8B-B14F-4D97-AF65-F5344CB8AC3E}">
        <p14:creationId xmlns:p14="http://schemas.microsoft.com/office/powerpoint/2010/main" val="24518994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腓立比书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Philippians 3:13-14】</a:t>
            </a:r>
          </a:p>
          <a:p>
            <a:pPr algn="l">
              <a:lnSpc>
                <a:spcPct val="114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弟兄们，我不是以为自己已经得着了，我只有一件事，就是忘记背后，努力面前的，</a:t>
            </a:r>
            <a:endParaRPr lang="en-US" altLang="zh-CN" sz="3200" b="1" dirty="0">
              <a:solidFill>
                <a:srgbClr val="FFFF00"/>
              </a:solidFill>
              <a:ea typeface="微软雅黑" panose="020B0503020204020204" pitchFamily="34" charset="-122"/>
            </a:endParaRPr>
          </a:p>
          <a:p>
            <a:pPr algn="l">
              <a:lnSpc>
                <a:spcPct val="114000"/>
              </a:lnSpc>
            </a:pPr>
            <a:r>
              <a:rPr lang="en-US" altLang="zh-CN" sz="3200" b="1" dirty="0">
                <a:solidFill>
                  <a:schemeClr val="bg1"/>
                </a:solidFill>
                <a:ea typeface="微软雅黑" panose="020B0503020204020204" pitchFamily="34" charset="-122"/>
              </a:rPr>
              <a:t>Brethren, I do not count myself to have apprehended; but one thing I do, forgetting those things which are behind and reaching forward to those things which are ahead,</a:t>
            </a:r>
          </a:p>
          <a:p>
            <a:pPr algn="l">
              <a:lnSpc>
                <a:spcPct val="114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向着标竿直跑，要得　神在基督耶稣里从上面召我来得的奖赏。</a:t>
            </a:r>
          </a:p>
          <a:p>
            <a:pPr algn="l">
              <a:lnSpc>
                <a:spcPct val="114000"/>
              </a:lnSpc>
            </a:pPr>
            <a:r>
              <a:rPr lang="en-US" altLang="zh-CN" sz="3200" b="1" dirty="0">
                <a:solidFill>
                  <a:schemeClr val="bg1"/>
                </a:solidFill>
                <a:ea typeface="微软雅黑" panose="020B0503020204020204" pitchFamily="34" charset="-122"/>
              </a:rPr>
              <a:t>I press toward the goal for the prize of the upward call of God in Christ Jesus.</a:t>
            </a:r>
          </a:p>
          <a:p>
            <a:pPr algn="l">
              <a:lnSpc>
                <a:spcPct val="114000"/>
              </a:lnSpc>
            </a:pPr>
            <a:endParaRPr lang="en-US" altLang="zh-CN" sz="36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042898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哥林多后书</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2 Corinthians 5:17】</a:t>
            </a:r>
          </a:p>
          <a:p>
            <a:pPr algn="l">
              <a:lnSpc>
                <a:spcPct val="114000"/>
              </a:lnSpc>
            </a:pPr>
            <a:r>
              <a:rPr lang="zh-CN" altLang="en-US" sz="3600" b="1" dirty="0">
                <a:solidFill>
                  <a:srgbClr val="FFFF00"/>
                </a:solidFill>
                <a:ea typeface="微软雅黑" panose="020B0503020204020204" pitchFamily="34" charset="-122"/>
              </a:rPr>
              <a:t>若有人在基督里，他就是新造的人，旧事已过，都变成新的了。</a:t>
            </a:r>
          </a:p>
          <a:p>
            <a:pPr algn="l">
              <a:lnSpc>
                <a:spcPct val="114000"/>
              </a:lnSpc>
            </a:pPr>
            <a:r>
              <a:rPr lang="en-US" altLang="zh-CN" sz="3600" b="1" dirty="0">
                <a:solidFill>
                  <a:schemeClr val="bg1"/>
                </a:solidFill>
                <a:ea typeface="微软雅黑" panose="020B0503020204020204" pitchFamily="34" charset="-122"/>
              </a:rPr>
              <a:t>Therefore, if anyone is in Christ, he is a new creation; old things have passed away; behold, all things have become new.</a:t>
            </a:r>
          </a:p>
        </p:txBody>
      </p:sp>
    </p:spTree>
    <p:extLst>
      <p:ext uri="{BB962C8B-B14F-4D97-AF65-F5344CB8AC3E}">
        <p14:creationId xmlns:p14="http://schemas.microsoft.com/office/powerpoint/2010/main" val="1147441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6:1-4】</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岂不知我们这受洗归入基督耶稣的人，是受洗归入祂的死吗？</a:t>
            </a:r>
            <a:r>
              <a:rPr lang="en-US" altLang="zh-CN" sz="3200" b="1" dirty="0">
                <a:solidFill>
                  <a:schemeClr val="bg1"/>
                </a:solidFill>
                <a:ea typeface="微软雅黑" panose="020B0503020204020204" pitchFamily="34" charset="-122"/>
              </a:rPr>
              <a:t>Or do you not know that as many of us as were baptized into Christ Jesus were baptized into His death?</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所以我们藉着洗礼归入死，和祂一同埋葬，原是叫我们一举一动有新生的样式，像基督藉着父的荣耀从死里复活一样。</a:t>
            </a:r>
          </a:p>
          <a:p>
            <a:pPr algn="l">
              <a:lnSpc>
                <a:spcPct val="100000"/>
              </a:lnSpc>
            </a:pPr>
            <a:r>
              <a:rPr lang="en-US" altLang="zh-CN" sz="3200" b="1" dirty="0">
                <a:solidFill>
                  <a:schemeClr val="bg1"/>
                </a:solidFill>
                <a:ea typeface="微软雅黑" panose="020B0503020204020204" pitchFamily="34" charset="-122"/>
              </a:rPr>
              <a:t>Therefore we were buried with Him through baptism into death, that just as Christ was raised from the dead by the glory of the Father, even so we also should walk in newness of life.</a:t>
            </a:r>
          </a:p>
        </p:txBody>
      </p:sp>
    </p:spTree>
    <p:extLst>
      <p:ext uri="{BB962C8B-B14F-4D97-AF65-F5344CB8AC3E}">
        <p14:creationId xmlns:p14="http://schemas.microsoft.com/office/powerpoint/2010/main" val="3453607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6:3】</a:t>
            </a:r>
          </a:p>
          <a:p>
            <a:pPr algn="l">
              <a:lnSpc>
                <a:spcPct val="112000"/>
              </a:lnSpc>
            </a:pPr>
            <a:r>
              <a:rPr lang="zh-CN" altLang="en-US" sz="3200" b="1" dirty="0">
                <a:solidFill>
                  <a:srgbClr val="FFFF00"/>
                </a:solidFill>
                <a:ea typeface="微软雅黑" panose="020B0503020204020204" pitchFamily="34" charset="-122"/>
              </a:rPr>
              <a:t>岂不知我们这受洗归入基督耶稣的人，是受洗归入祂的死吗？</a:t>
            </a:r>
          </a:p>
          <a:p>
            <a:pPr algn="l">
              <a:lnSpc>
                <a:spcPct val="112000"/>
              </a:lnSpc>
            </a:pPr>
            <a:r>
              <a:rPr lang="en-US" altLang="zh-CN" sz="3200" b="1" dirty="0">
                <a:solidFill>
                  <a:schemeClr val="bg1"/>
                </a:solidFill>
                <a:ea typeface="微软雅黑" panose="020B0503020204020204" pitchFamily="34" charset="-122"/>
              </a:rPr>
              <a:t>Or do you not know that as many of us as were baptized into Christ Jesus were baptized into His death?</a:t>
            </a:r>
          </a:p>
        </p:txBody>
      </p:sp>
    </p:spTree>
    <p:extLst>
      <p:ext uri="{BB962C8B-B14F-4D97-AF65-F5344CB8AC3E}">
        <p14:creationId xmlns:p14="http://schemas.microsoft.com/office/powerpoint/2010/main" val="2511783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6:1-3】</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这样，怎么说呢？我们可以仍在罪中，叫恩典显多吗？</a:t>
            </a:r>
            <a:r>
              <a:rPr lang="en-US" altLang="zh-CN" sz="3200" b="1" dirty="0">
                <a:solidFill>
                  <a:schemeClr val="bg1"/>
                </a:solidFill>
                <a:ea typeface="微软雅黑" panose="020B0503020204020204" pitchFamily="34" charset="-122"/>
              </a:rPr>
              <a:t>What shall we say then? Shall we continue in sin that grace may abound?</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断乎不可！我们在罪上死了的人岂可仍在罪中活着呢？</a:t>
            </a:r>
            <a:r>
              <a:rPr lang="en-US" altLang="zh-CN" sz="3200" b="1" dirty="0">
                <a:solidFill>
                  <a:schemeClr val="bg1"/>
                </a:solidFill>
                <a:ea typeface="微软雅黑" panose="020B0503020204020204" pitchFamily="34" charset="-122"/>
              </a:rPr>
              <a:t>Certainly not! How shall we who died to sin live any longer in it?</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岂不知我们这受洗归入基督耶稣的人，是受洗归入祂的死吗？</a:t>
            </a:r>
            <a:r>
              <a:rPr lang="en-US" altLang="zh-CN" sz="3200" b="1" dirty="0">
                <a:solidFill>
                  <a:schemeClr val="bg1"/>
                </a:solidFill>
                <a:ea typeface="微软雅黑" panose="020B0503020204020204" pitchFamily="34" charset="-122"/>
              </a:rPr>
              <a:t>Or do you not know that as many of us as were baptized into Christ Jesus were baptized into His death?</a:t>
            </a:r>
          </a:p>
        </p:txBody>
      </p:sp>
    </p:spTree>
    <p:extLst>
      <p:ext uri="{BB962C8B-B14F-4D97-AF65-F5344CB8AC3E}">
        <p14:creationId xmlns:p14="http://schemas.microsoft.com/office/powerpoint/2010/main" val="3257564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6:6-7】</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因为知道我们的旧人和祂同钉十字架，使罪身灭绝，叫我们不再作罪的奴仆。</a:t>
            </a:r>
          </a:p>
          <a:p>
            <a:pPr algn="l">
              <a:lnSpc>
                <a:spcPct val="112000"/>
              </a:lnSpc>
            </a:pPr>
            <a:r>
              <a:rPr lang="en-US" altLang="zh-CN" sz="3200" b="1" dirty="0">
                <a:solidFill>
                  <a:schemeClr val="bg1"/>
                </a:solidFill>
                <a:ea typeface="微软雅黑" panose="020B0503020204020204" pitchFamily="34" charset="-122"/>
              </a:rPr>
              <a:t>knowing this, that our old man was crucified with Him, that the body of sin might be done away with, that we should no longer be slaves of sin.</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因为已死的人是脱离了罪，</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he who has died has been freed from sin.</a:t>
            </a:r>
          </a:p>
        </p:txBody>
      </p:sp>
    </p:spTree>
    <p:extLst>
      <p:ext uri="{BB962C8B-B14F-4D97-AF65-F5344CB8AC3E}">
        <p14:creationId xmlns:p14="http://schemas.microsoft.com/office/powerpoint/2010/main" val="2380490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 </a:t>
            </a:r>
            <a:r>
              <a:rPr lang="en-US" altLang="zh-CN" sz="3200" b="1" u="sng" dirty="0">
                <a:solidFill>
                  <a:schemeClr val="bg1"/>
                </a:solidFill>
                <a:ea typeface="微软雅黑" panose="020B0503020204020204" pitchFamily="34" charset="-122"/>
              </a:rPr>
              <a:t>Genesis 12:1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4】</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耶和华对亚伯兰说：“你要离开本地、本族、父家，往我所要指示你的地去。</a:t>
            </a:r>
          </a:p>
          <a:p>
            <a:pPr algn="l">
              <a:lnSpc>
                <a:spcPct val="112000"/>
              </a:lnSpc>
            </a:pPr>
            <a:r>
              <a:rPr lang="en-US" altLang="zh-CN" sz="3200" b="1" dirty="0">
                <a:solidFill>
                  <a:schemeClr val="bg1"/>
                </a:solidFill>
                <a:ea typeface="微软雅黑" panose="020B0503020204020204" pitchFamily="34" charset="-122"/>
              </a:rPr>
              <a:t>Now the Lord had said to </a:t>
            </a:r>
            <a:r>
              <a:rPr lang="en-US" altLang="zh-CN" sz="3200" b="1" dirty="0" err="1">
                <a:solidFill>
                  <a:schemeClr val="bg1"/>
                </a:solidFill>
                <a:ea typeface="微软雅黑" panose="020B0503020204020204" pitchFamily="34" charset="-122"/>
              </a:rPr>
              <a:t>Abram:“Get</a:t>
            </a:r>
            <a:r>
              <a:rPr lang="en-US" altLang="zh-CN" sz="3200" b="1" dirty="0">
                <a:solidFill>
                  <a:schemeClr val="bg1"/>
                </a:solidFill>
                <a:ea typeface="微软雅黑" panose="020B0503020204020204" pitchFamily="34" charset="-122"/>
              </a:rPr>
              <a:t> out of your </a:t>
            </a:r>
            <a:r>
              <a:rPr lang="en-US" altLang="zh-CN" sz="3200" b="1" dirty="0" err="1">
                <a:solidFill>
                  <a:schemeClr val="bg1"/>
                </a:solidFill>
                <a:ea typeface="微软雅黑" panose="020B0503020204020204" pitchFamily="34" charset="-122"/>
              </a:rPr>
              <a:t>country,From</a:t>
            </a:r>
            <a:r>
              <a:rPr lang="en-US" altLang="zh-CN" sz="3200" b="1" dirty="0">
                <a:solidFill>
                  <a:schemeClr val="bg1"/>
                </a:solidFill>
                <a:ea typeface="微软雅黑" panose="020B0503020204020204" pitchFamily="34" charset="-122"/>
              </a:rPr>
              <a:t> your </a:t>
            </a:r>
            <a:r>
              <a:rPr lang="en-US" altLang="zh-CN" sz="3200" b="1" dirty="0" err="1">
                <a:solidFill>
                  <a:schemeClr val="bg1"/>
                </a:solidFill>
                <a:ea typeface="微软雅黑" panose="020B0503020204020204" pitchFamily="34" charset="-122"/>
              </a:rPr>
              <a:t>familyAnd</a:t>
            </a:r>
            <a:r>
              <a:rPr lang="en-US" altLang="zh-CN" sz="3200" b="1" dirty="0">
                <a:solidFill>
                  <a:schemeClr val="bg1"/>
                </a:solidFill>
                <a:ea typeface="微软雅黑" panose="020B0503020204020204" pitchFamily="34" charset="-122"/>
              </a:rPr>
              <a:t> from your father’s </a:t>
            </a:r>
            <a:r>
              <a:rPr lang="en-US" altLang="zh-CN" sz="3200" b="1" dirty="0" err="1">
                <a:solidFill>
                  <a:schemeClr val="bg1"/>
                </a:solidFill>
                <a:ea typeface="微软雅黑" panose="020B0503020204020204" pitchFamily="34" charset="-122"/>
              </a:rPr>
              <a:t>house,To</a:t>
            </a:r>
            <a:r>
              <a:rPr lang="en-US" altLang="zh-CN" sz="3200" b="1" dirty="0">
                <a:solidFill>
                  <a:schemeClr val="bg1"/>
                </a:solidFill>
                <a:ea typeface="微软雅黑" panose="020B0503020204020204" pitchFamily="34" charset="-122"/>
              </a:rPr>
              <a:t> a land that I will show you.</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亚伯兰就照着耶和华的吩咐去了，罗得也和他同去。亚伯兰出哈兰的时候年七十五岁。</a:t>
            </a:r>
          </a:p>
          <a:p>
            <a:pPr algn="l">
              <a:lnSpc>
                <a:spcPct val="112000"/>
              </a:lnSpc>
            </a:pPr>
            <a:r>
              <a:rPr lang="en-US" altLang="zh-CN" sz="3200" b="1" dirty="0">
                <a:solidFill>
                  <a:schemeClr val="bg1"/>
                </a:solidFill>
                <a:ea typeface="微软雅黑" panose="020B0503020204020204" pitchFamily="34" charset="-122"/>
              </a:rPr>
              <a:t>So Abram departed as the Lord had spoken to him, and Lot went with him. And Abram was seventy-five years old when he departed from Haran.</a:t>
            </a:r>
          </a:p>
        </p:txBody>
      </p:sp>
    </p:spTree>
    <p:extLst>
      <p:ext uri="{BB962C8B-B14F-4D97-AF65-F5344CB8AC3E}">
        <p14:creationId xmlns:p14="http://schemas.microsoft.com/office/powerpoint/2010/main" val="2926794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 </a:t>
            </a:r>
            <a:r>
              <a:rPr lang="en-US" altLang="zh-CN" sz="3200" b="1" u="sng" dirty="0">
                <a:solidFill>
                  <a:schemeClr val="bg1"/>
                </a:solidFill>
                <a:ea typeface="微软雅黑" panose="020B0503020204020204" pitchFamily="34" charset="-122"/>
              </a:rPr>
              <a:t>Genesis 19:15-17</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23-26】</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天明了，天使催逼罗得说：“起来！带着你的妻子和你在这里的两个女儿出去，免得你因这城里的罪恶同被剿灭。”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When the morning dawned, the angels urged Lot to hurry, saying, “Arise, take your wife and your two daughters who are here, lest you be consumed in the punishment of the city.”</a:t>
            </a:r>
          </a:p>
        </p:txBody>
      </p:sp>
    </p:spTree>
    <p:extLst>
      <p:ext uri="{BB962C8B-B14F-4D97-AF65-F5344CB8AC3E}">
        <p14:creationId xmlns:p14="http://schemas.microsoft.com/office/powerpoint/2010/main" val="2981071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 </a:t>
            </a:r>
            <a:r>
              <a:rPr lang="en-US" altLang="zh-CN" sz="3200" b="1" u="sng" dirty="0">
                <a:solidFill>
                  <a:schemeClr val="bg1"/>
                </a:solidFill>
                <a:ea typeface="微软雅黑" panose="020B0503020204020204" pitchFamily="34" charset="-122"/>
              </a:rPr>
              <a:t>Genesis 19:15-17</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23-26】</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但罗得迟延不走。二人因为耶和华怜恤罗得，就拉着他的手和他妻子的手，并他两个女儿的手，把他们领出来，安置在城外。</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while he lingered, the men took hold of his hand, his wife’s hand, and the hands of his two daughters, the Lord being merciful to him, and they brought him out and set him outside the city.</a:t>
            </a:r>
          </a:p>
        </p:txBody>
      </p:sp>
    </p:spTree>
    <p:extLst>
      <p:ext uri="{BB962C8B-B14F-4D97-AF65-F5344CB8AC3E}">
        <p14:creationId xmlns:p14="http://schemas.microsoft.com/office/powerpoint/2010/main" val="2285670850"/>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39298</TotalTime>
  <Words>3037</Words>
  <Application>Microsoft Office PowerPoint</Application>
  <PresentationFormat>On-screen Show (4:3)</PresentationFormat>
  <Paragraphs>113</Paragraphs>
  <Slides>26</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26</vt:i4>
      </vt:variant>
    </vt:vector>
  </HeadingPairs>
  <TitlesOfParts>
    <vt:vector size="33" baseType="lpstr">
      <vt:lpstr>微软雅黑</vt:lpstr>
      <vt:lpstr>Arial</vt:lpstr>
      <vt:lpstr>Calibri</vt:lpstr>
      <vt:lpstr>Calibri Light</vt:lpstr>
      <vt:lpstr>Garamond</vt:lpstr>
      <vt:lpstr>3_Office Theme</vt:lpstr>
      <vt:lpstr>Office 主题</vt:lpstr>
      <vt:lpstr>洗礼—埋葬 BAPTISM—A BURIAL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BCCC_User</cp:lastModifiedBy>
  <cp:revision>673</cp:revision>
  <dcterms:created xsi:type="dcterms:W3CDTF">2005-10-06T16:33:29Z</dcterms:created>
  <dcterms:modified xsi:type="dcterms:W3CDTF">2025-11-23T19:01:37Z</dcterms:modified>
</cp:coreProperties>
</file>