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426" r:id="rId2"/>
    <p:sldMasterId id="2147487630" r:id="rId3"/>
  </p:sldMasterIdLst>
  <p:notesMasterIdLst>
    <p:notesMasterId r:id="rId20"/>
  </p:notesMasterIdLst>
  <p:sldIdLst>
    <p:sldId id="4319" r:id="rId4"/>
    <p:sldId id="2214" r:id="rId5"/>
    <p:sldId id="4358" r:id="rId6"/>
    <p:sldId id="4203" r:id="rId7"/>
    <p:sldId id="4219" r:id="rId8"/>
    <p:sldId id="4238" r:id="rId9"/>
    <p:sldId id="4239" r:id="rId10"/>
    <p:sldId id="4240" r:id="rId11"/>
    <p:sldId id="4241" r:id="rId12"/>
    <p:sldId id="4204" r:id="rId13"/>
    <p:sldId id="4173" r:id="rId14"/>
    <p:sldId id="4242" r:id="rId15"/>
    <p:sldId id="4220" r:id="rId16"/>
    <p:sldId id="4243" r:id="rId17"/>
    <p:sldId id="4244" r:id="rId18"/>
    <p:sldId id="4221"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58" autoAdjust="0"/>
    <p:restoredTop sz="86199" autoAdjust="0"/>
  </p:normalViewPr>
  <p:slideViewPr>
    <p:cSldViewPr>
      <p:cViewPr varScale="1">
        <p:scale>
          <a:sx n="59" d="100"/>
          <a:sy n="59" d="100"/>
        </p:scale>
        <p:origin x="91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12/14/2025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12/14/2025</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12/14/2025</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12/14/2025</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409E305-E66F-40EF-9348-A2DE89149D33}"/>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12/14/2025</a:t>
            </a:fld>
            <a:endParaRPr lang="en-US"/>
          </a:p>
        </p:txBody>
      </p:sp>
      <p:sp>
        <p:nvSpPr>
          <p:cNvPr id="5" name="Footer Placeholder 4">
            <a:extLst>
              <a:ext uri="{FF2B5EF4-FFF2-40B4-BE49-F238E27FC236}">
                <a16:creationId xmlns:a16="http://schemas.microsoft.com/office/drawing/2014/main" id="{74EE0852-79BF-423B-BA55-48CE618828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51FB4B4-F5E8-4DC8-9E2E-AA41CEFA3850}"/>
              </a:ext>
            </a:extLst>
          </p:cNvPr>
          <p:cNvSpPr>
            <a:spLocks noGrp="1"/>
          </p:cNvSpPr>
          <p:nvPr>
            <p:ph type="sldNum" sz="quarter" idx="12"/>
          </p:nvPr>
        </p:nvSpPr>
        <p:spPr/>
        <p:txBody>
          <a:bodyPr/>
          <a:lstStyle>
            <a:lvl1pPr>
              <a:defRPr/>
            </a:lvl1pPr>
          </a:lstStyle>
          <a:p>
            <a:pPr>
              <a:defRPr/>
            </a:pPr>
            <a:fld id="{918847D0-2CA2-4FD8-BD77-0FAD7065EDD2}" type="slidenum">
              <a:rPr lang="en-US"/>
              <a:pPr>
                <a:defRPr/>
              </a:pPr>
              <a:t>‹#›</a:t>
            </a:fld>
            <a:endParaRPr lang="en-US"/>
          </a:p>
        </p:txBody>
      </p:sp>
    </p:spTree>
    <p:extLst>
      <p:ext uri="{BB962C8B-B14F-4D97-AF65-F5344CB8AC3E}">
        <p14:creationId xmlns:p14="http://schemas.microsoft.com/office/powerpoint/2010/main" val="2454462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ACB60C-ED79-493B-AB9A-8C4D270B79DF}"/>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12/14/2025</a:t>
            </a:fld>
            <a:endParaRPr lang="en-US"/>
          </a:p>
        </p:txBody>
      </p:sp>
      <p:sp>
        <p:nvSpPr>
          <p:cNvPr id="5" name="Footer Placeholder 4">
            <a:extLst>
              <a:ext uri="{FF2B5EF4-FFF2-40B4-BE49-F238E27FC236}">
                <a16:creationId xmlns:a16="http://schemas.microsoft.com/office/drawing/2014/main" id="{0F1307D8-AB81-44BC-88B3-A846F4C4E23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B2038D6-4F12-497A-A970-B0C7FDDBA8A9}"/>
              </a:ext>
            </a:extLst>
          </p:cNvPr>
          <p:cNvSpPr>
            <a:spLocks noGrp="1"/>
          </p:cNvSpPr>
          <p:nvPr>
            <p:ph type="sldNum" sz="quarter" idx="12"/>
          </p:nvPr>
        </p:nvSpPr>
        <p:spPr/>
        <p:txBody>
          <a:bodyPr/>
          <a:lstStyle>
            <a:lvl1pPr>
              <a:defRPr/>
            </a:lvl1pPr>
          </a:lstStyle>
          <a:p>
            <a:pPr>
              <a:defRPr/>
            </a:pPr>
            <a:fld id="{CF446259-09DE-43EC-9F31-C1FFE7FA92C2}" type="slidenum">
              <a:rPr lang="en-US"/>
              <a:pPr>
                <a:defRPr/>
              </a:pPr>
              <a:t>‹#›</a:t>
            </a:fld>
            <a:endParaRPr lang="en-US"/>
          </a:p>
        </p:txBody>
      </p:sp>
    </p:spTree>
    <p:extLst>
      <p:ext uri="{BB962C8B-B14F-4D97-AF65-F5344CB8AC3E}">
        <p14:creationId xmlns:p14="http://schemas.microsoft.com/office/powerpoint/2010/main" val="19808627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DBDF8F-1115-4705-BC3D-EC02B493515A}"/>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12/14/2025</a:t>
            </a:fld>
            <a:endParaRPr lang="en-US"/>
          </a:p>
        </p:txBody>
      </p:sp>
      <p:sp>
        <p:nvSpPr>
          <p:cNvPr id="5" name="Footer Placeholder 4">
            <a:extLst>
              <a:ext uri="{FF2B5EF4-FFF2-40B4-BE49-F238E27FC236}">
                <a16:creationId xmlns:a16="http://schemas.microsoft.com/office/drawing/2014/main" id="{870FD038-D26D-4F60-B656-0B34CF103A2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A32CF24-58CB-45DF-AB57-6D4FEE1DEFCB}"/>
              </a:ext>
            </a:extLst>
          </p:cNvPr>
          <p:cNvSpPr>
            <a:spLocks noGrp="1"/>
          </p:cNvSpPr>
          <p:nvPr>
            <p:ph type="sldNum" sz="quarter" idx="12"/>
          </p:nvPr>
        </p:nvSpPr>
        <p:spPr/>
        <p:txBody>
          <a:bodyPr/>
          <a:lstStyle>
            <a:lvl1pPr>
              <a:defRPr/>
            </a:lvl1pPr>
          </a:lstStyle>
          <a:p>
            <a:pPr>
              <a:defRPr/>
            </a:pPr>
            <a:fld id="{BC3BFC77-D34A-4BD4-9856-2865DD59E83C}" type="slidenum">
              <a:rPr lang="en-US"/>
              <a:pPr>
                <a:defRPr/>
              </a:pPr>
              <a:t>‹#›</a:t>
            </a:fld>
            <a:endParaRPr lang="en-US"/>
          </a:p>
        </p:txBody>
      </p:sp>
    </p:spTree>
    <p:extLst>
      <p:ext uri="{BB962C8B-B14F-4D97-AF65-F5344CB8AC3E}">
        <p14:creationId xmlns:p14="http://schemas.microsoft.com/office/powerpoint/2010/main" val="20868274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0B9E9DC-0530-45B6-BB78-11FC6BF3A9CC}"/>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12/14/2025</a:t>
            </a:fld>
            <a:endParaRPr lang="en-US"/>
          </a:p>
        </p:txBody>
      </p:sp>
      <p:sp>
        <p:nvSpPr>
          <p:cNvPr id="6" name="Footer Placeholder 4">
            <a:extLst>
              <a:ext uri="{FF2B5EF4-FFF2-40B4-BE49-F238E27FC236}">
                <a16:creationId xmlns:a16="http://schemas.microsoft.com/office/drawing/2014/main" id="{452A3051-AA3A-45D0-ABC3-AB268D948DF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0B407E1-0728-4663-85D1-719F2A6F7717}"/>
              </a:ext>
            </a:extLst>
          </p:cNvPr>
          <p:cNvSpPr>
            <a:spLocks noGrp="1"/>
          </p:cNvSpPr>
          <p:nvPr>
            <p:ph type="sldNum" sz="quarter" idx="12"/>
          </p:nvPr>
        </p:nvSpPr>
        <p:spPr/>
        <p:txBody>
          <a:bodyPr/>
          <a:lstStyle>
            <a:lvl1pPr>
              <a:defRPr/>
            </a:lvl1pPr>
          </a:lstStyle>
          <a:p>
            <a:pPr>
              <a:defRPr/>
            </a:pPr>
            <a:fld id="{57852DD7-9DB1-4843-AE6A-4D2BE03395C7}" type="slidenum">
              <a:rPr lang="en-US"/>
              <a:pPr>
                <a:defRPr/>
              </a:pPr>
              <a:t>‹#›</a:t>
            </a:fld>
            <a:endParaRPr lang="en-US"/>
          </a:p>
        </p:txBody>
      </p:sp>
    </p:spTree>
    <p:extLst>
      <p:ext uri="{BB962C8B-B14F-4D97-AF65-F5344CB8AC3E}">
        <p14:creationId xmlns:p14="http://schemas.microsoft.com/office/powerpoint/2010/main" val="30588285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077A498F-77C5-4CDF-8C10-A9E19BDA7D4C}"/>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12/14/2025</a:t>
            </a:fld>
            <a:endParaRPr lang="en-US"/>
          </a:p>
        </p:txBody>
      </p:sp>
      <p:sp>
        <p:nvSpPr>
          <p:cNvPr id="8" name="Footer Placeholder 4">
            <a:extLst>
              <a:ext uri="{FF2B5EF4-FFF2-40B4-BE49-F238E27FC236}">
                <a16:creationId xmlns:a16="http://schemas.microsoft.com/office/drawing/2014/main" id="{CC56C056-54D4-4CD1-A81E-CBA84F30376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153AE1B-2183-4592-872E-8A851F547726}"/>
              </a:ext>
            </a:extLst>
          </p:cNvPr>
          <p:cNvSpPr>
            <a:spLocks noGrp="1"/>
          </p:cNvSpPr>
          <p:nvPr>
            <p:ph type="sldNum" sz="quarter" idx="12"/>
          </p:nvPr>
        </p:nvSpPr>
        <p:spPr/>
        <p:txBody>
          <a:bodyPr/>
          <a:lstStyle>
            <a:lvl1pPr>
              <a:defRPr/>
            </a:lvl1pPr>
          </a:lstStyle>
          <a:p>
            <a:pPr>
              <a:defRPr/>
            </a:pPr>
            <a:fld id="{7AE4DD9F-71A0-43FE-8B37-B8F805D9488A}" type="slidenum">
              <a:rPr lang="en-US"/>
              <a:pPr>
                <a:defRPr/>
              </a:pPr>
              <a:t>‹#›</a:t>
            </a:fld>
            <a:endParaRPr lang="en-US"/>
          </a:p>
        </p:txBody>
      </p:sp>
    </p:spTree>
    <p:extLst>
      <p:ext uri="{BB962C8B-B14F-4D97-AF65-F5344CB8AC3E}">
        <p14:creationId xmlns:p14="http://schemas.microsoft.com/office/powerpoint/2010/main" val="193972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4076F07-DA3E-4F43-9182-158F09CF2840}"/>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12/14/2025</a:t>
            </a:fld>
            <a:endParaRPr lang="en-US"/>
          </a:p>
        </p:txBody>
      </p:sp>
      <p:sp>
        <p:nvSpPr>
          <p:cNvPr id="4" name="Footer Placeholder 4">
            <a:extLst>
              <a:ext uri="{FF2B5EF4-FFF2-40B4-BE49-F238E27FC236}">
                <a16:creationId xmlns:a16="http://schemas.microsoft.com/office/drawing/2014/main" id="{EC33F9B9-416E-4862-962E-6CEC19711D4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8A2D7E3-E3F1-4EE2-847A-1D2F6093A78B}"/>
              </a:ext>
            </a:extLst>
          </p:cNvPr>
          <p:cNvSpPr>
            <a:spLocks noGrp="1"/>
          </p:cNvSpPr>
          <p:nvPr>
            <p:ph type="sldNum" sz="quarter" idx="12"/>
          </p:nvPr>
        </p:nvSpPr>
        <p:spPr/>
        <p:txBody>
          <a:bodyPr/>
          <a:lstStyle>
            <a:lvl1pPr>
              <a:defRPr/>
            </a:lvl1pPr>
          </a:lstStyle>
          <a:p>
            <a:pPr>
              <a:defRPr/>
            </a:pPr>
            <a:fld id="{2A01C755-D7C7-40C6-8EFB-EA3590C99443}" type="slidenum">
              <a:rPr lang="en-US"/>
              <a:pPr>
                <a:defRPr/>
              </a:pPr>
              <a:t>‹#›</a:t>
            </a:fld>
            <a:endParaRPr lang="en-US"/>
          </a:p>
        </p:txBody>
      </p:sp>
    </p:spTree>
    <p:extLst>
      <p:ext uri="{BB962C8B-B14F-4D97-AF65-F5344CB8AC3E}">
        <p14:creationId xmlns:p14="http://schemas.microsoft.com/office/powerpoint/2010/main" val="9939994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EBFB50F-5ACA-4161-8B3E-AB0F64F3F291}"/>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12/14/2025</a:t>
            </a:fld>
            <a:endParaRPr lang="en-US"/>
          </a:p>
        </p:txBody>
      </p:sp>
      <p:sp>
        <p:nvSpPr>
          <p:cNvPr id="3" name="Footer Placeholder 4">
            <a:extLst>
              <a:ext uri="{FF2B5EF4-FFF2-40B4-BE49-F238E27FC236}">
                <a16:creationId xmlns:a16="http://schemas.microsoft.com/office/drawing/2014/main" id="{5F840A96-4F5F-4509-8549-0EB64ED343A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05E746C-34EF-40D3-ABFC-91BC1C824D7F}"/>
              </a:ext>
            </a:extLst>
          </p:cNvPr>
          <p:cNvSpPr>
            <a:spLocks noGrp="1"/>
          </p:cNvSpPr>
          <p:nvPr>
            <p:ph type="sldNum" sz="quarter" idx="12"/>
          </p:nvPr>
        </p:nvSpPr>
        <p:spPr/>
        <p:txBody>
          <a:bodyPr/>
          <a:lstStyle>
            <a:lvl1pPr>
              <a:defRPr/>
            </a:lvl1pPr>
          </a:lstStyle>
          <a:p>
            <a:pPr>
              <a:defRPr/>
            </a:pPr>
            <a:fld id="{9B8ACB38-2C3E-4EC6-9771-78315B6DAC1B}" type="slidenum">
              <a:rPr lang="en-US"/>
              <a:pPr>
                <a:defRPr/>
              </a:pPr>
              <a:t>‹#›</a:t>
            </a:fld>
            <a:endParaRPr lang="en-US"/>
          </a:p>
        </p:txBody>
      </p:sp>
    </p:spTree>
    <p:extLst>
      <p:ext uri="{BB962C8B-B14F-4D97-AF65-F5344CB8AC3E}">
        <p14:creationId xmlns:p14="http://schemas.microsoft.com/office/powerpoint/2010/main" val="14900492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E7A1FA0-624F-4314-BDF5-C8DD196906BF}"/>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12/14/2025</a:t>
            </a:fld>
            <a:endParaRPr lang="en-US"/>
          </a:p>
        </p:txBody>
      </p:sp>
      <p:sp>
        <p:nvSpPr>
          <p:cNvPr id="6" name="Footer Placeholder 4">
            <a:extLst>
              <a:ext uri="{FF2B5EF4-FFF2-40B4-BE49-F238E27FC236}">
                <a16:creationId xmlns:a16="http://schemas.microsoft.com/office/drawing/2014/main" id="{7A1E9FAD-4B51-428D-8CF8-3AFCBF4448D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C0D4CC8-0A29-4DB2-AB1B-33F784DC6E6C}"/>
              </a:ext>
            </a:extLst>
          </p:cNvPr>
          <p:cNvSpPr>
            <a:spLocks noGrp="1"/>
          </p:cNvSpPr>
          <p:nvPr>
            <p:ph type="sldNum" sz="quarter" idx="12"/>
          </p:nvPr>
        </p:nvSpPr>
        <p:spPr/>
        <p:txBody>
          <a:bodyPr/>
          <a:lstStyle>
            <a:lvl1pPr>
              <a:defRPr/>
            </a:lvl1pPr>
          </a:lstStyle>
          <a:p>
            <a:pPr>
              <a:defRPr/>
            </a:pPr>
            <a:fld id="{D2C49134-59F6-44B1-822E-914249CEE6DD}" type="slidenum">
              <a:rPr lang="en-US"/>
              <a:pPr>
                <a:defRPr/>
              </a:pPr>
              <a:t>‹#›</a:t>
            </a:fld>
            <a:endParaRPr lang="en-US"/>
          </a:p>
        </p:txBody>
      </p:sp>
    </p:spTree>
    <p:extLst>
      <p:ext uri="{BB962C8B-B14F-4D97-AF65-F5344CB8AC3E}">
        <p14:creationId xmlns:p14="http://schemas.microsoft.com/office/powerpoint/2010/main" val="3956793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12/14/2025</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819FFAE-90B0-46EA-A99D-CB476AD457EE}"/>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12/14/2025</a:t>
            </a:fld>
            <a:endParaRPr lang="en-US"/>
          </a:p>
        </p:txBody>
      </p:sp>
      <p:sp>
        <p:nvSpPr>
          <p:cNvPr id="6" name="Footer Placeholder 4">
            <a:extLst>
              <a:ext uri="{FF2B5EF4-FFF2-40B4-BE49-F238E27FC236}">
                <a16:creationId xmlns:a16="http://schemas.microsoft.com/office/drawing/2014/main" id="{A1270488-16FD-4D40-9024-99B7A90B109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CE4FBD5-61AA-40BB-854F-9FAD9B827496}"/>
              </a:ext>
            </a:extLst>
          </p:cNvPr>
          <p:cNvSpPr>
            <a:spLocks noGrp="1"/>
          </p:cNvSpPr>
          <p:nvPr>
            <p:ph type="sldNum" sz="quarter" idx="12"/>
          </p:nvPr>
        </p:nvSpPr>
        <p:spPr/>
        <p:txBody>
          <a:bodyPr/>
          <a:lstStyle>
            <a:lvl1pPr>
              <a:defRPr/>
            </a:lvl1pPr>
          </a:lstStyle>
          <a:p>
            <a:pPr>
              <a:defRPr/>
            </a:pPr>
            <a:fld id="{37D5D5E3-BB5B-4831-B451-128B9815A4BF}" type="slidenum">
              <a:rPr lang="en-US"/>
              <a:pPr>
                <a:defRPr/>
              </a:pPr>
              <a:t>‹#›</a:t>
            </a:fld>
            <a:endParaRPr lang="en-US"/>
          </a:p>
        </p:txBody>
      </p:sp>
    </p:spTree>
    <p:extLst>
      <p:ext uri="{BB962C8B-B14F-4D97-AF65-F5344CB8AC3E}">
        <p14:creationId xmlns:p14="http://schemas.microsoft.com/office/powerpoint/2010/main" val="12615683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AE868B-3FB9-44CB-AB46-F8422C08FDB5}"/>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12/14/2025</a:t>
            </a:fld>
            <a:endParaRPr lang="en-US"/>
          </a:p>
        </p:txBody>
      </p:sp>
      <p:sp>
        <p:nvSpPr>
          <p:cNvPr id="5" name="Footer Placeholder 4">
            <a:extLst>
              <a:ext uri="{FF2B5EF4-FFF2-40B4-BE49-F238E27FC236}">
                <a16:creationId xmlns:a16="http://schemas.microsoft.com/office/drawing/2014/main" id="{B6C30436-55FF-4F3D-A970-C44BF6D8E0A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63C1605-6D43-45F6-98BF-D3770A1EED6D}"/>
              </a:ext>
            </a:extLst>
          </p:cNvPr>
          <p:cNvSpPr>
            <a:spLocks noGrp="1"/>
          </p:cNvSpPr>
          <p:nvPr>
            <p:ph type="sldNum" sz="quarter" idx="12"/>
          </p:nvPr>
        </p:nvSpPr>
        <p:spPr/>
        <p:txBody>
          <a:bodyPr/>
          <a:lstStyle>
            <a:lvl1pPr>
              <a:defRPr/>
            </a:lvl1pPr>
          </a:lstStyle>
          <a:p>
            <a:pPr>
              <a:defRPr/>
            </a:pPr>
            <a:fld id="{6633CC71-BACA-468E-8CB3-A2B221C41885}" type="slidenum">
              <a:rPr lang="en-US"/>
              <a:pPr>
                <a:defRPr/>
              </a:pPr>
              <a:t>‹#›</a:t>
            </a:fld>
            <a:endParaRPr lang="en-US"/>
          </a:p>
        </p:txBody>
      </p:sp>
    </p:spTree>
    <p:extLst>
      <p:ext uri="{BB962C8B-B14F-4D97-AF65-F5344CB8AC3E}">
        <p14:creationId xmlns:p14="http://schemas.microsoft.com/office/powerpoint/2010/main" val="28797883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5FC484-1FD7-43D3-A48F-5FB8EFC584B6}"/>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12/14/2025</a:t>
            </a:fld>
            <a:endParaRPr lang="en-US"/>
          </a:p>
        </p:txBody>
      </p:sp>
      <p:sp>
        <p:nvSpPr>
          <p:cNvPr id="5" name="Footer Placeholder 4">
            <a:extLst>
              <a:ext uri="{FF2B5EF4-FFF2-40B4-BE49-F238E27FC236}">
                <a16:creationId xmlns:a16="http://schemas.microsoft.com/office/drawing/2014/main" id="{E3FC53C1-BC10-4293-A051-BEE9088DA1F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DB3700C-371F-43D9-A799-7E94CFA0259B}"/>
              </a:ext>
            </a:extLst>
          </p:cNvPr>
          <p:cNvSpPr>
            <a:spLocks noGrp="1"/>
          </p:cNvSpPr>
          <p:nvPr>
            <p:ph type="sldNum" sz="quarter" idx="12"/>
          </p:nvPr>
        </p:nvSpPr>
        <p:spPr/>
        <p:txBody>
          <a:bodyPr/>
          <a:lstStyle>
            <a:lvl1pPr>
              <a:defRPr/>
            </a:lvl1pPr>
          </a:lstStyle>
          <a:p>
            <a:pPr>
              <a:defRPr/>
            </a:pPr>
            <a:fld id="{B2FFF102-EC3E-47FC-8C1C-1FDEC22750F1}" type="slidenum">
              <a:rPr lang="en-US"/>
              <a:pPr>
                <a:defRPr/>
              </a:pPr>
              <a:t>‹#›</a:t>
            </a:fld>
            <a:endParaRPr lang="en-US"/>
          </a:p>
        </p:txBody>
      </p:sp>
    </p:spTree>
    <p:extLst>
      <p:ext uri="{BB962C8B-B14F-4D97-AF65-F5344CB8AC3E}">
        <p14:creationId xmlns:p14="http://schemas.microsoft.com/office/powerpoint/2010/main" val="40183798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951881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298278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746192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2025/12/14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287900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2025/12/14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925971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2025/12/14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832181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2025/12/14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2911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12/14/2025</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2025/12/14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9239854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2025/12/14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06741311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144740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67028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12/14/2025</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12/14/2025</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12/14/2025</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12/14/2025</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12/14/2025</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12/14/2025</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12/14/2025</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id="{7317EE56-EA9A-4D4B-81CB-4086EE81A552}"/>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3" name="Text Placeholder 2">
            <a:extLst>
              <a:ext uri="{FF2B5EF4-FFF2-40B4-BE49-F238E27FC236}">
                <a16:creationId xmlns:a16="http://schemas.microsoft.com/office/drawing/2014/main" id="{70A8893B-957D-4C0E-BEE7-3F509822501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FCC2004-DE5A-427F-96B9-BEE01D6D361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FB1C831-49E4-4328-86ED-5D3FC1C326F8}" type="datetimeFigureOut">
              <a:rPr lang="en-US"/>
              <a:pPr>
                <a:defRPr/>
              </a:pPr>
              <a:t>12/14/2025</a:t>
            </a:fld>
            <a:endParaRPr lang="en-US"/>
          </a:p>
        </p:txBody>
      </p:sp>
      <p:sp>
        <p:nvSpPr>
          <p:cNvPr id="5" name="Footer Placeholder 4">
            <a:extLst>
              <a:ext uri="{FF2B5EF4-FFF2-40B4-BE49-F238E27FC236}">
                <a16:creationId xmlns:a16="http://schemas.microsoft.com/office/drawing/2014/main" id="{0A547E99-227A-4219-8E71-3DC669C5B7A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D034EA86-DC4F-4D53-84F7-F7C5C4BCE9DA}"/>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B8A830C-65B9-469B-BFBE-30E2967B0416}" type="slidenum">
              <a:rPr lang="en-US"/>
              <a:pPr>
                <a:defRPr/>
              </a:pPr>
              <a:t>‹#›</a:t>
            </a:fld>
            <a:endParaRPr lang="en-US"/>
          </a:p>
        </p:txBody>
      </p:sp>
    </p:spTree>
    <p:extLst>
      <p:ext uri="{BB962C8B-B14F-4D97-AF65-F5344CB8AC3E}">
        <p14:creationId xmlns:p14="http://schemas.microsoft.com/office/powerpoint/2010/main" val="1179389"/>
      </p:ext>
    </p:extLst>
  </p:cSld>
  <p:clrMap bg1="lt1" tx1="dk1" bg2="lt2" tx2="dk2" accent1="accent1" accent2="accent2" accent3="accent3" accent4="accent4" accent5="accent5" accent6="accent6" hlink="hlink" folHlink="folHlink"/>
  <p:sldLayoutIdLst>
    <p:sldLayoutId id="2147487427" r:id="rId1"/>
    <p:sldLayoutId id="2147487428" r:id="rId2"/>
    <p:sldLayoutId id="2147487429" r:id="rId3"/>
    <p:sldLayoutId id="2147487430" r:id="rId4"/>
    <p:sldLayoutId id="2147487431" r:id="rId5"/>
    <p:sldLayoutId id="2147487432" r:id="rId6"/>
    <p:sldLayoutId id="2147487433" r:id="rId7"/>
    <p:sldLayoutId id="2147487434" r:id="rId8"/>
    <p:sldLayoutId id="2147487435" r:id="rId9"/>
    <p:sldLayoutId id="2147487436" r:id="rId10"/>
    <p:sldLayoutId id="214748743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2025/12/14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6906834"/>
      </p:ext>
    </p:extLst>
  </p:cSld>
  <p:clrMap bg1="lt1" tx1="dk1" bg2="lt2" tx2="dk2" accent1="accent1" accent2="accent2" accent3="accent3" accent4="accent4" accent5="accent5" accent6="accent6" hlink="hlink" folHlink="folHlink"/>
  <p:sldLayoutIdLst>
    <p:sldLayoutId id="2147487631" r:id="rId1"/>
    <p:sldLayoutId id="2147487632" r:id="rId2"/>
    <p:sldLayoutId id="2147487633" r:id="rId3"/>
    <p:sldLayoutId id="2147487634" r:id="rId4"/>
    <p:sldLayoutId id="2147487635" r:id="rId5"/>
    <p:sldLayoutId id="2147487636" r:id="rId6"/>
    <p:sldLayoutId id="2147487637" r:id="rId7"/>
    <p:sldLayoutId id="2147487638" r:id="rId8"/>
    <p:sldLayoutId id="2147487639" r:id="rId9"/>
    <p:sldLayoutId id="2147487640" r:id="rId10"/>
    <p:sldLayoutId id="214748764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aramond" panose="02020404030301010803" pitchFamily="18" charset="0"/>
              <a:ea typeface="SimSun" panose="02010600030101010101" pitchFamily="2" charset="-122"/>
              <a:cs typeface="+mn-cs"/>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aramond" panose="02020404030301010803" pitchFamily="18" charset="0"/>
              <a:ea typeface="SimSun" panose="02010600030101010101" pitchFamily="2" charset="-122"/>
              <a:cs typeface="+mn-cs"/>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822713" y="795132"/>
            <a:ext cx="3570208" cy="1107996"/>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6600" b="0" i="0" u="none" strike="noStrike" kern="1200" cap="none" spc="0" normalizeH="0" baseline="0" noProof="0" dirty="0">
                <a:ln>
                  <a:noFill/>
                </a:ln>
                <a:solidFill>
                  <a:prstClr val="white">
                    <a:lumMod val="95000"/>
                  </a:prstClr>
                </a:solidFill>
                <a:effectLst/>
                <a:uLnTx/>
                <a:uFillTx/>
                <a:latin typeface="Garamond" panose="02020404030301010803" pitchFamily="18" charset="0"/>
                <a:ea typeface="SimSun" panose="02010600030101010101" pitchFamily="2" charset="-122"/>
                <a:cs typeface="+mn-cs"/>
              </a:rPr>
              <a:t>主日信息</a:t>
            </a:r>
            <a:endParaRPr kumimoji="0" lang="en-US" sz="6600" b="0" i="0" u="none" strike="noStrike" kern="1200" cap="none" spc="0" normalizeH="0" baseline="0" noProof="0" dirty="0">
              <a:ln>
                <a:noFill/>
              </a:ln>
              <a:solidFill>
                <a:prstClr val="white">
                  <a:lumMod val="95000"/>
                </a:prstClr>
              </a:solidFill>
              <a:effectLst/>
              <a:uLnTx/>
              <a:uFillTx/>
              <a:latin typeface="Garamond" panose="02020404030301010803" pitchFamily="18" charset="0"/>
              <a:ea typeface="SimSun" panose="02010600030101010101" pitchFamily="2" charset="-122"/>
              <a:cs typeface="+mn-cs"/>
            </a:endParaRPr>
          </a:p>
        </p:txBody>
      </p:sp>
    </p:spTree>
    <p:extLst>
      <p:ext uri="{BB962C8B-B14F-4D97-AF65-F5344CB8AC3E}">
        <p14:creationId xmlns:p14="http://schemas.microsoft.com/office/powerpoint/2010/main" val="1130178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12:1-2】</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所以弟兄们，我以　神的慈悲劝你们，将身体献上，当作活祭，是圣洁的，是　神所喜悦的，你们如此侍奉，乃是理所当然的。</a:t>
            </a:r>
            <a:r>
              <a:rPr lang="en-US" altLang="zh-CN" sz="2900" b="1" dirty="0">
                <a:solidFill>
                  <a:schemeClr val="bg1"/>
                </a:solidFill>
                <a:ea typeface="微软雅黑" panose="020B0503020204020204" pitchFamily="34" charset="-122"/>
              </a:rPr>
              <a:t>I beseech you therefore, brethren, by the mercies of God, that you present your bodies a living sacrifice, holy, acceptable to God, which is your reasonable service.</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不要效法这个世界，只要心意更新而变化，叫你们察验何为　神的善良、纯全、可喜悦的旨意。</a:t>
            </a:r>
          </a:p>
          <a:p>
            <a:pPr algn="l">
              <a:lnSpc>
                <a:spcPct val="100000"/>
              </a:lnSpc>
            </a:pPr>
            <a:r>
              <a:rPr lang="en-US" altLang="zh-CN" sz="2900" b="1" dirty="0">
                <a:solidFill>
                  <a:schemeClr val="bg1"/>
                </a:solidFill>
                <a:ea typeface="微软雅黑" panose="020B0503020204020204" pitchFamily="34" charset="-122"/>
              </a:rPr>
              <a:t>And do not be conformed to this world, but be transformed by the renewing of your mind, that you may prove what is that good and acceptable and perfect will of God.</a:t>
            </a:r>
          </a:p>
        </p:txBody>
      </p:sp>
    </p:spTree>
    <p:extLst>
      <p:ext uri="{BB962C8B-B14F-4D97-AF65-F5344CB8AC3E}">
        <p14:creationId xmlns:p14="http://schemas.microsoft.com/office/powerpoint/2010/main" val="3390478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11:25-27】</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他宁可和　神的百姓同受苦害，也不愿暂时享受罪中之乐。</a:t>
            </a:r>
          </a:p>
          <a:p>
            <a:pPr algn="l">
              <a:lnSpc>
                <a:spcPct val="112000"/>
              </a:lnSpc>
            </a:pPr>
            <a:r>
              <a:rPr lang="en-US" altLang="zh-CN" sz="3200" b="1" dirty="0">
                <a:solidFill>
                  <a:schemeClr val="bg1"/>
                </a:solidFill>
                <a:ea typeface="微软雅黑" panose="020B0503020204020204" pitchFamily="34" charset="-122"/>
              </a:rPr>
              <a:t>choosing rather to suffer affliction with the people of God than to enjoy the passing pleasures of sin,</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他看为基督受的凌辱比埃及的财物更宝贵，因他想望所要得的赏赐。</a:t>
            </a:r>
          </a:p>
          <a:p>
            <a:pPr algn="l">
              <a:lnSpc>
                <a:spcPct val="112000"/>
              </a:lnSpc>
            </a:pPr>
            <a:r>
              <a:rPr lang="en-US" altLang="zh-CN" sz="3200" b="1" dirty="0">
                <a:solidFill>
                  <a:schemeClr val="bg1"/>
                </a:solidFill>
                <a:ea typeface="微软雅黑" panose="020B0503020204020204" pitchFamily="34" charset="-122"/>
              </a:rPr>
              <a:t>esteeming the reproach of Christ greater riches than the treasures in Egypt; for he looked to the reward.</a:t>
            </a:r>
          </a:p>
        </p:txBody>
      </p:sp>
    </p:spTree>
    <p:extLst>
      <p:ext uri="{BB962C8B-B14F-4D97-AF65-F5344CB8AC3E}">
        <p14:creationId xmlns:p14="http://schemas.microsoft.com/office/powerpoint/2010/main" val="957591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11:25-27】</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他因着信，就离开埃及，不怕王怒；因为他恒心忍耐，如同看见那不能看见的主。</a:t>
            </a:r>
          </a:p>
          <a:p>
            <a:pPr algn="l">
              <a:lnSpc>
                <a:spcPct val="112000"/>
              </a:lnSpc>
            </a:pPr>
            <a:r>
              <a:rPr lang="en-US" altLang="zh-CN" sz="3200" b="1" dirty="0">
                <a:solidFill>
                  <a:schemeClr val="bg1"/>
                </a:solidFill>
                <a:ea typeface="微软雅黑" panose="020B0503020204020204" pitchFamily="34" charset="-122"/>
              </a:rPr>
              <a:t>By faith he forsook Egypt, not fearing the wrath of the king; for he endured as seeing Him who is invisible.</a:t>
            </a:r>
          </a:p>
        </p:txBody>
      </p:sp>
    </p:spTree>
    <p:extLst>
      <p:ext uri="{BB962C8B-B14F-4D97-AF65-F5344CB8AC3E}">
        <p14:creationId xmlns:p14="http://schemas.microsoft.com/office/powerpoint/2010/main" val="3483191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加拉太书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Galatians 2:20】</a:t>
            </a:r>
          </a:p>
          <a:p>
            <a:pPr algn="l">
              <a:lnSpc>
                <a:spcPct val="112000"/>
              </a:lnSpc>
            </a:pPr>
            <a:r>
              <a:rPr lang="zh-CN" altLang="en-US" sz="3200" b="1" dirty="0">
                <a:solidFill>
                  <a:srgbClr val="FFFF00"/>
                </a:solidFill>
                <a:ea typeface="微软雅黑" panose="020B0503020204020204" pitchFamily="34" charset="-122"/>
              </a:rPr>
              <a:t>我已经与基督同钉十字架，现在活着的不再是我，乃是基督在我里面活着；并且我如今在肉身活着，是因信　神的儿子而活，祂是爱我，为我舍己。</a:t>
            </a:r>
          </a:p>
          <a:p>
            <a:pPr algn="l">
              <a:lnSpc>
                <a:spcPct val="112000"/>
              </a:lnSpc>
            </a:pPr>
            <a:r>
              <a:rPr lang="en-US" altLang="zh-CN" sz="3200" b="1" dirty="0">
                <a:solidFill>
                  <a:schemeClr val="bg1"/>
                </a:solidFill>
                <a:ea typeface="微软雅黑" panose="020B0503020204020204" pitchFamily="34" charset="-122"/>
              </a:rPr>
              <a:t>I have been crucified with Christ; it is no longer I who live, but Christ lives in me; and the life which I now live in the flesh I live by faith in the Son of God, who loved me and gave Himself for me.</a:t>
            </a:r>
          </a:p>
        </p:txBody>
      </p:sp>
    </p:spTree>
    <p:extLst>
      <p:ext uri="{BB962C8B-B14F-4D97-AF65-F5344CB8AC3E}">
        <p14:creationId xmlns:p14="http://schemas.microsoft.com/office/powerpoint/2010/main" val="1286041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6:19】</a:t>
            </a:r>
          </a:p>
          <a:p>
            <a:pPr algn="l">
              <a:lnSpc>
                <a:spcPct val="112000"/>
              </a:lnSpc>
            </a:pPr>
            <a:r>
              <a:rPr lang="zh-CN" altLang="en-US" sz="3000" b="1" dirty="0">
                <a:solidFill>
                  <a:srgbClr val="FFFF00"/>
                </a:solidFill>
                <a:ea typeface="微软雅黑" panose="020B0503020204020204" pitchFamily="34" charset="-122"/>
              </a:rPr>
              <a:t>我因你们肉体的软弱，就照人的常话对你们说：你们从前怎样将肢体献给不洁、不法作奴仆，以至于不法；现今也要照样将肢体献给义作奴仆，以至于成圣。</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 speak in human terms because of the weakness of your flesh. For just as you presented your members as slaves of uncleanness, and of lawlessness leading to more lawlessness, so now present your members as slaves of righteousness for holiness.</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89815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12:1-2】</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所以弟兄们，我以　神的慈悲劝你们，将身体献上，当作活祭，是圣洁的，是　神所喜悦的，你们如此侍奉，乃是理所当然的。</a:t>
            </a:r>
            <a:r>
              <a:rPr lang="en-US" altLang="zh-CN" sz="2900" b="1" dirty="0">
                <a:solidFill>
                  <a:schemeClr val="bg1"/>
                </a:solidFill>
                <a:ea typeface="微软雅黑" panose="020B0503020204020204" pitchFamily="34" charset="-122"/>
              </a:rPr>
              <a:t>I beseech you therefore, brethren, by the mercies of God, that you present your bodies a living sacrifice, holy, acceptable to God, which is your reasonable service.</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不要效法这个世界，只要心意更新而变化，叫你们察验何为　神的善良、纯全、可喜悦的旨意。</a:t>
            </a:r>
          </a:p>
          <a:p>
            <a:pPr algn="l">
              <a:lnSpc>
                <a:spcPct val="100000"/>
              </a:lnSpc>
            </a:pPr>
            <a:r>
              <a:rPr lang="en-US" altLang="zh-CN" sz="2900" b="1" dirty="0">
                <a:solidFill>
                  <a:schemeClr val="bg1"/>
                </a:solidFill>
                <a:ea typeface="微软雅黑" panose="020B0503020204020204" pitchFamily="34" charset="-122"/>
              </a:rPr>
              <a:t>And do not be conformed to this world, but be transformed by the renewing of your mind, that you may prove what is that good and acceptable and perfect will of God.</a:t>
            </a:r>
          </a:p>
        </p:txBody>
      </p:sp>
    </p:spTree>
    <p:extLst>
      <p:ext uri="{BB962C8B-B14F-4D97-AF65-F5344CB8AC3E}">
        <p14:creationId xmlns:p14="http://schemas.microsoft.com/office/powerpoint/2010/main" val="660525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err="1">
                <a:solidFill>
                  <a:schemeClr val="bg1"/>
                </a:solidFill>
                <a:ea typeface="微软雅黑" panose="020B0503020204020204" pitchFamily="34" charset="-122"/>
              </a:rPr>
              <a:t>luke</a:t>
            </a:r>
            <a:r>
              <a:rPr lang="en-US" altLang="zh-CN" sz="3200" b="1" u="sng" dirty="0">
                <a:solidFill>
                  <a:schemeClr val="bg1"/>
                </a:solidFill>
                <a:ea typeface="微软雅黑" panose="020B0503020204020204" pitchFamily="34" charset="-122"/>
              </a:rPr>
              <a:t> 1:38a】</a:t>
            </a:r>
          </a:p>
          <a:p>
            <a:pPr algn="l">
              <a:lnSpc>
                <a:spcPct val="112000"/>
              </a:lnSpc>
            </a:pPr>
            <a:r>
              <a:rPr lang="zh-CN" altLang="en-US" sz="3200" b="1" dirty="0">
                <a:solidFill>
                  <a:srgbClr val="FFFF00"/>
                </a:solidFill>
                <a:ea typeface="微软雅黑" panose="020B0503020204020204" pitchFamily="34" charset="-122"/>
              </a:rPr>
              <a:t>马利亚说：“我是主的使女，情愿照你的话成就在我身上。”</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Then Mary said, “Behold the maidservant of the Lord! Let it be to me according to your word.”….</a:t>
            </a:r>
          </a:p>
          <a:p>
            <a:pPr algn="l">
              <a:lnSpc>
                <a:spcPct val="112000"/>
              </a:lnSpc>
            </a:pPr>
            <a:endParaRPr lang="en-US" altLang="zh-CN" sz="3200" b="1" dirty="0">
              <a:solidFill>
                <a:schemeClr val="bg1"/>
              </a:solidFill>
              <a:ea typeface="微软雅黑" panose="020B0503020204020204" pitchFamily="34" charset="-122"/>
            </a:endParaRPr>
          </a:p>
          <a:p>
            <a:pPr algn="l">
              <a:lnSpc>
                <a:spcPct val="112000"/>
              </a:lnSpc>
            </a:pPr>
            <a:endParaRPr lang="en-US" altLang="zh-CN" sz="3200" b="1" dirty="0">
              <a:solidFill>
                <a:schemeClr val="bg1"/>
              </a:solidFill>
              <a:ea typeface="微软雅黑" panose="020B0503020204020204" pitchFamily="34" charset="-122"/>
            </a:endParaRPr>
          </a:p>
          <a:p>
            <a:pPr algn="l">
              <a:lnSpc>
                <a:spcPct val="112000"/>
              </a:lnSpc>
            </a:pPr>
            <a:r>
              <a:rPr lang="zh-CN" altLang="en-US" sz="3200" b="1" dirty="0">
                <a:solidFill>
                  <a:srgbClr val="FFFF00"/>
                </a:solidFill>
                <a:ea typeface="微软雅黑" panose="020B0503020204020204" pitchFamily="34" charset="-122"/>
              </a:rPr>
              <a:t>“</a:t>
            </a:r>
            <a:r>
              <a:rPr lang="zh-CN" altLang="en-US" sz="3200" b="1" u="sng" dirty="0">
                <a:solidFill>
                  <a:srgbClr val="FFFF00"/>
                </a:solidFill>
                <a:ea typeface="微软雅黑" panose="020B0503020204020204" pitchFamily="34" charset="-122"/>
              </a:rPr>
              <a:t>我</a:t>
            </a:r>
            <a:r>
              <a:rPr lang="zh-CN" altLang="en-US" sz="3200" b="1" dirty="0">
                <a:solidFill>
                  <a:srgbClr val="FFFF00"/>
                </a:solidFill>
                <a:ea typeface="微软雅黑" panose="020B0503020204020204" pitchFamily="34" charset="-122"/>
              </a:rPr>
              <a:t>”说：“我是主的</a:t>
            </a:r>
            <a:r>
              <a:rPr lang="zh-CN" altLang="en-US" sz="3200" b="1" u="sng" dirty="0">
                <a:solidFill>
                  <a:srgbClr val="FFFF00"/>
                </a:solidFill>
                <a:ea typeface="微软雅黑" panose="020B0503020204020204" pitchFamily="34" charset="-122"/>
              </a:rPr>
              <a:t>仆人</a:t>
            </a:r>
            <a:r>
              <a:rPr lang="zh-CN" altLang="en-US" sz="3200" b="1" dirty="0">
                <a:solidFill>
                  <a:srgbClr val="FFFF00"/>
                </a:solidFill>
                <a:ea typeface="微软雅黑" panose="020B0503020204020204" pitchFamily="34" charset="-122"/>
              </a:rPr>
              <a:t>，情愿照</a:t>
            </a:r>
            <a:r>
              <a:rPr lang="zh-CN" altLang="en-US" sz="3200" b="1" u="sng" dirty="0">
                <a:solidFill>
                  <a:srgbClr val="FFFF00"/>
                </a:solidFill>
                <a:ea typeface="微软雅黑" panose="020B0503020204020204" pitchFamily="34" charset="-122"/>
              </a:rPr>
              <a:t>神</a:t>
            </a:r>
            <a:r>
              <a:rPr lang="zh-CN" altLang="en-US" sz="3200" b="1" dirty="0">
                <a:solidFill>
                  <a:srgbClr val="FFFF00"/>
                </a:solidFill>
                <a:ea typeface="微软雅黑" panose="020B0503020204020204" pitchFamily="34" charset="-122"/>
              </a:rPr>
              <a:t>的话成就在我身上。”</a:t>
            </a:r>
            <a:endParaRPr lang="en-US" altLang="zh-CN" sz="3200" b="1" dirty="0">
              <a:solidFill>
                <a:srgbClr val="FFFF00"/>
              </a:solidFill>
              <a:ea typeface="微软雅黑" panose="020B0503020204020204" pitchFamily="34" charset="-122"/>
            </a:endParaRPr>
          </a:p>
        </p:txBody>
      </p:sp>
    </p:spTree>
    <p:extLst>
      <p:ext uri="{BB962C8B-B14F-4D97-AF65-F5344CB8AC3E}">
        <p14:creationId xmlns:p14="http://schemas.microsoft.com/office/powerpoint/2010/main" val="4044292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anim calcmode="lin" valueType="num">
                                      <p:cBhvr additive="base">
                                        <p:cTn id="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献身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Dedication</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12/14/2025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6:19】</a:t>
            </a:r>
          </a:p>
          <a:p>
            <a:pPr algn="l">
              <a:lnSpc>
                <a:spcPct val="112000"/>
              </a:lnSpc>
            </a:pPr>
            <a:r>
              <a:rPr lang="zh-CN" altLang="en-US" sz="3000" b="1" dirty="0">
                <a:solidFill>
                  <a:srgbClr val="FFFF00"/>
                </a:solidFill>
                <a:ea typeface="微软雅黑" panose="020B0503020204020204" pitchFamily="34" charset="-122"/>
              </a:rPr>
              <a:t>我因你们肉体的软弱，就照人的常话对你们说：你们从前怎样将肢体献给不洁、不法作奴仆，以至于不法；现今也要照样将肢体献给义作奴仆，以至于成圣。</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 speak in human terms because of the weakness of your flesh. For just as you presented your members as slaves of uncleanness, and of lawlessness leading to more lawlessness, so now present your members as slaves of righteousness for holiness.</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59988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1:46-48】</a:t>
            </a:r>
          </a:p>
          <a:p>
            <a:pPr algn="l">
              <a:lnSpc>
                <a:spcPct val="112000"/>
              </a:lnSpc>
            </a:pPr>
            <a:r>
              <a:rPr lang="en-US" altLang="zh-CN" sz="3200" b="1" dirty="0">
                <a:solidFill>
                  <a:srgbClr val="FFFF00"/>
                </a:solidFill>
                <a:ea typeface="微软雅黑" panose="020B0503020204020204" pitchFamily="34" charset="-122"/>
              </a:rPr>
              <a:t>46 </a:t>
            </a:r>
            <a:r>
              <a:rPr lang="zh-CN" altLang="en-US" sz="3200" b="1" dirty="0">
                <a:solidFill>
                  <a:srgbClr val="FFFF00"/>
                </a:solidFill>
                <a:ea typeface="微软雅黑" panose="020B0503020204020204" pitchFamily="34" charset="-122"/>
              </a:rPr>
              <a:t>马利亚说：“我心尊主为大，</a:t>
            </a:r>
          </a:p>
          <a:p>
            <a:pPr algn="l">
              <a:lnSpc>
                <a:spcPct val="112000"/>
              </a:lnSpc>
            </a:pPr>
            <a:r>
              <a:rPr lang="en-US" altLang="zh-CN" sz="3200" b="1" dirty="0">
                <a:solidFill>
                  <a:schemeClr val="bg1"/>
                </a:solidFill>
                <a:ea typeface="微软雅黑" panose="020B0503020204020204" pitchFamily="34" charset="-122"/>
              </a:rPr>
              <a:t>And Mary said: “My soul magnifies the Lord,</a:t>
            </a:r>
          </a:p>
          <a:p>
            <a:pPr algn="l">
              <a:lnSpc>
                <a:spcPct val="112000"/>
              </a:lnSpc>
            </a:pPr>
            <a:r>
              <a:rPr lang="en-US" altLang="zh-CN" sz="3200" b="1" dirty="0">
                <a:solidFill>
                  <a:srgbClr val="FFFF00"/>
                </a:solidFill>
                <a:ea typeface="微软雅黑" panose="020B0503020204020204" pitchFamily="34" charset="-122"/>
              </a:rPr>
              <a:t>47 </a:t>
            </a:r>
            <a:r>
              <a:rPr lang="zh-CN" altLang="en-US" sz="3200" b="1" dirty="0">
                <a:solidFill>
                  <a:srgbClr val="FFFF00"/>
                </a:solidFill>
                <a:ea typeface="微软雅黑" panose="020B0503020204020204" pitchFamily="34" charset="-122"/>
              </a:rPr>
              <a:t>我灵以　神我的救主为乐；</a:t>
            </a:r>
          </a:p>
          <a:p>
            <a:pPr algn="l">
              <a:lnSpc>
                <a:spcPct val="112000"/>
              </a:lnSpc>
            </a:pPr>
            <a:r>
              <a:rPr lang="en-US" altLang="zh-CN" sz="3200" b="1" dirty="0">
                <a:solidFill>
                  <a:schemeClr val="bg1"/>
                </a:solidFill>
                <a:ea typeface="微软雅黑" panose="020B0503020204020204" pitchFamily="34" charset="-122"/>
              </a:rPr>
              <a:t>And my spirit has rejoiced in God my Savior.</a:t>
            </a:r>
          </a:p>
          <a:p>
            <a:pPr algn="l">
              <a:lnSpc>
                <a:spcPct val="112000"/>
              </a:lnSpc>
            </a:pPr>
            <a:r>
              <a:rPr lang="en-US" altLang="zh-CN" sz="3200" b="1" dirty="0">
                <a:solidFill>
                  <a:srgbClr val="FFFF00"/>
                </a:solidFill>
                <a:ea typeface="微软雅黑" panose="020B0503020204020204" pitchFamily="34" charset="-122"/>
              </a:rPr>
              <a:t>48 </a:t>
            </a:r>
            <a:r>
              <a:rPr lang="zh-CN" altLang="en-US" sz="3200" b="1" dirty="0">
                <a:solidFill>
                  <a:srgbClr val="FFFF00"/>
                </a:solidFill>
                <a:ea typeface="微软雅黑" panose="020B0503020204020204" pitchFamily="34" charset="-122"/>
              </a:rPr>
              <a:t>因为祂顾念祂使女的卑微。从今以后，万代要称我有福。</a:t>
            </a:r>
          </a:p>
          <a:p>
            <a:pPr algn="l">
              <a:lnSpc>
                <a:spcPct val="112000"/>
              </a:lnSpc>
            </a:pPr>
            <a:r>
              <a:rPr lang="en-US" altLang="zh-CN" sz="3200" b="1" dirty="0">
                <a:solidFill>
                  <a:schemeClr val="bg1"/>
                </a:solidFill>
                <a:ea typeface="微软雅黑" panose="020B0503020204020204" pitchFamily="34" charset="-122"/>
              </a:rPr>
              <a:t>For He has regarded the lowly state of His maidservant; For behold, henceforth all generations will call me blessed.</a:t>
            </a:r>
          </a:p>
        </p:txBody>
      </p:sp>
    </p:spTree>
    <p:extLst>
      <p:ext uri="{BB962C8B-B14F-4D97-AF65-F5344CB8AC3E}">
        <p14:creationId xmlns:p14="http://schemas.microsoft.com/office/powerpoint/2010/main" val="2511783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1:28-35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38】</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天使进去，对她说：“蒙大恩的女子，我问你安，主和你同在了！” </a:t>
            </a:r>
          </a:p>
          <a:p>
            <a:pPr algn="l">
              <a:lnSpc>
                <a:spcPct val="112000"/>
              </a:lnSpc>
            </a:pPr>
            <a:r>
              <a:rPr lang="en-US" altLang="zh-CN" sz="3200" b="1" dirty="0">
                <a:solidFill>
                  <a:schemeClr val="bg1"/>
                </a:solidFill>
                <a:ea typeface="微软雅黑" panose="020B0503020204020204" pitchFamily="34" charset="-122"/>
              </a:rPr>
              <a:t>And having come in, the angel said to her, “Rejoice, highly favored one, the Lord is with you; blessed are you among women!”</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马利亚因这话就很惊慌，又反复思想这样问安是什么意思。</a:t>
            </a:r>
          </a:p>
          <a:p>
            <a:pPr algn="l">
              <a:lnSpc>
                <a:spcPct val="112000"/>
              </a:lnSpc>
            </a:pPr>
            <a:r>
              <a:rPr lang="en-US" altLang="zh-CN" sz="3200" b="1" dirty="0">
                <a:solidFill>
                  <a:schemeClr val="bg1"/>
                </a:solidFill>
                <a:ea typeface="微软雅黑" panose="020B0503020204020204" pitchFamily="34" charset="-122"/>
              </a:rPr>
              <a:t>But when she saw him, she was troubled at his saying, and considered what manner of greeting this was. </a:t>
            </a:r>
          </a:p>
        </p:txBody>
      </p:sp>
    </p:spTree>
    <p:extLst>
      <p:ext uri="{BB962C8B-B14F-4D97-AF65-F5344CB8AC3E}">
        <p14:creationId xmlns:p14="http://schemas.microsoft.com/office/powerpoint/2010/main" val="1153844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1:28-35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38】</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天使对她说：“马利亚，不要怕！你在　神面前已经蒙恩了。</a:t>
            </a:r>
            <a:r>
              <a:rPr lang="en-US" altLang="zh-CN" sz="3200" b="1" dirty="0">
                <a:solidFill>
                  <a:schemeClr val="bg1"/>
                </a:solidFill>
                <a:ea typeface="微软雅黑" panose="020B0503020204020204" pitchFamily="34" charset="-122"/>
              </a:rPr>
              <a:t>Then the angel said to her, “Do not be afraid, Mary, for you have found favor with God.</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你要怀孕生子，可以给祂起名叫耶稣。</a:t>
            </a:r>
          </a:p>
          <a:p>
            <a:pPr algn="l">
              <a:lnSpc>
                <a:spcPct val="112000"/>
              </a:lnSpc>
            </a:pPr>
            <a:r>
              <a:rPr lang="en-US" altLang="zh-CN" sz="3200" b="1" dirty="0">
                <a:solidFill>
                  <a:schemeClr val="bg1"/>
                </a:solidFill>
                <a:ea typeface="微软雅黑" panose="020B0503020204020204" pitchFamily="34" charset="-122"/>
              </a:rPr>
              <a:t>And behold, you will conceive in your womb and bring forth a Son, and shall call His name Jesus.</a:t>
            </a:r>
          </a:p>
          <a:p>
            <a:pPr algn="l">
              <a:lnSpc>
                <a:spcPct val="112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祂要为大，称为至高者的儿子，主　神要把祂祖大卫的位给祂。</a:t>
            </a:r>
            <a:r>
              <a:rPr lang="en-US" altLang="zh-CN" sz="3200" b="1" dirty="0">
                <a:solidFill>
                  <a:schemeClr val="bg1"/>
                </a:solidFill>
                <a:ea typeface="微软雅黑" panose="020B0503020204020204" pitchFamily="34" charset="-122"/>
              </a:rPr>
              <a:t>He will be great, and will be called the Son of the Highest; and the Lord God will give Him the throne of His father David.</a:t>
            </a:r>
          </a:p>
        </p:txBody>
      </p:sp>
    </p:spTree>
    <p:extLst>
      <p:ext uri="{BB962C8B-B14F-4D97-AF65-F5344CB8AC3E}">
        <p14:creationId xmlns:p14="http://schemas.microsoft.com/office/powerpoint/2010/main" val="1200951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1:28-35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38】</a:t>
            </a:r>
          </a:p>
          <a:p>
            <a:pPr algn="l">
              <a:lnSpc>
                <a:spcPct val="112000"/>
              </a:lnSpc>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祂要作雅各家的王，直到永远，祂的国也没有穷尽。” </a:t>
            </a:r>
          </a:p>
          <a:p>
            <a:pPr algn="l">
              <a:lnSpc>
                <a:spcPct val="112000"/>
              </a:lnSpc>
            </a:pPr>
            <a:r>
              <a:rPr lang="en-US" altLang="zh-CN" sz="3200" b="1" dirty="0">
                <a:solidFill>
                  <a:schemeClr val="bg1"/>
                </a:solidFill>
                <a:ea typeface="微软雅黑" panose="020B0503020204020204" pitchFamily="34" charset="-122"/>
              </a:rPr>
              <a:t>And He will reign over the house of Jacob forever, and of His kingdom there will be no end.”</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马利亚对天使说：“我没有出嫁，怎么有这事呢？” </a:t>
            </a:r>
          </a:p>
          <a:p>
            <a:pPr algn="l">
              <a:lnSpc>
                <a:spcPct val="112000"/>
              </a:lnSpc>
            </a:pPr>
            <a:r>
              <a:rPr lang="en-US" altLang="zh-CN" sz="3200" b="1" dirty="0">
                <a:solidFill>
                  <a:schemeClr val="bg1"/>
                </a:solidFill>
                <a:ea typeface="微软雅黑" panose="020B0503020204020204" pitchFamily="34" charset="-122"/>
              </a:rPr>
              <a:t>Then Mary said to the angel, “How can this be, since I do not know a man?”</a:t>
            </a:r>
          </a:p>
        </p:txBody>
      </p:sp>
    </p:spTree>
    <p:extLst>
      <p:ext uri="{BB962C8B-B14F-4D97-AF65-F5344CB8AC3E}">
        <p14:creationId xmlns:p14="http://schemas.microsoft.com/office/powerpoint/2010/main" val="2333756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1:28-35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38】</a:t>
            </a:r>
          </a:p>
          <a:p>
            <a:pPr algn="l">
              <a:lnSpc>
                <a:spcPct val="112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天使回答说：“圣灵要临到你身上，至高者的能力要荫庇你，因此所要生的圣者，必称为　神的儿子（或作“所要生的必称为圣，称为　神的儿子”）。</a:t>
            </a:r>
          </a:p>
          <a:p>
            <a:pPr algn="l">
              <a:lnSpc>
                <a:spcPct val="112000"/>
              </a:lnSpc>
            </a:pPr>
            <a:r>
              <a:rPr lang="en-US" altLang="zh-CN" sz="3200" b="1" dirty="0">
                <a:solidFill>
                  <a:schemeClr val="bg1"/>
                </a:solidFill>
                <a:ea typeface="微软雅黑" panose="020B0503020204020204" pitchFamily="34" charset="-122"/>
              </a:rPr>
              <a:t>And the angel answered and said to her, “The Holy Spirit will come upon you, and the power of the Highest will overshadow you; therefore, also, that Holy One who is to be born will be called the Son of God.</a:t>
            </a:r>
          </a:p>
        </p:txBody>
      </p:sp>
    </p:spTree>
    <p:extLst>
      <p:ext uri="{BB962C8B-B14F-4D97-AF65-F5344CB8AC3E}">
        <p14:creationId xmlns:p14="http://schemas.microsoft.com/office/powerpoint/2010/main" val="3689881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1:28-35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38】</a:t>
            </a:r>
          </a:p>
          <a:p>
            <a:pPr algn="l">
              <a:lnSpc>
                <a:spcPct val="112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马利亚说：“我是主的使女，情愿照你的话成就在我身上。”天使就离开她去了。</a:t>
            </a:r>
          </a:p>
          <a:p>
            <a:pPr algn="l">
              <a:lnSpc>
                <a:spcPct val="112000"/>
              </a:lnSpc>
            </a:pPr>
            <a:r>
              <a:rPr lang="en-US" altLang="zh-CN" sz="3200" b="1" dirty="0">
                <a:solidFill>
                  <a:schemeClr val="bg1"/>
                </a:solidFill>
                <a:ea typeface="微软雅黑" panose="020B0503020204020204" pitchFamily="34" charset="-122"/>
              </a:rPr>
              <a:t>Then Mary said, “Behold the maidservant of the Lord! Let it be to me according to your word.” And the angel departed from her.</a:t>
            </a:r>
          </a:p>
        </p:txBody>
      </p:sp>
    </p:spTree>
    <p:extLst>
      <p:ext uri="{BB962C8B-B14F-4D97-AF65-F5344CB8AC3E}">
        <p14:creationId xmlns:p14="http://schemas.microsoft.com/office/powerpoint/2010/main" val="3695399474"/>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40188</TotalTime>
  <Words>1662</Words>
  <Application>Microsoft Office PowerPoint</Application>
  <PresentationFormat>On-screen Show (4:3)</PresentationFormat>
  <Paragraphs>63</Paragraphs>
  <Slides>16</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16</vt:i4>
      </vt:variant>
    </vt:vector>
  </HeadingPairs>
  <TitlesOfParts>
    <vt:vector size="24" baseType="lpstr">
      <vt:lpstr>微软雅黑</vt:lpstr>
      <vt:lpstr>Arial</vt:lpstr>
      <vt:lpstr>Calibri</vt:lpstr>
      <vt:lpstr>Calibri Light</vt:lpstr>
      <vt:lpstr>Garamond</vt:lpstr>
      <vt:lpstr>3_Office Theme</vt:lpstr>
      <vt:lpstr>4_Office Theme</vt:lpstr>
      <vt:lpstr>Office 主题</vt:lpstr>
      <vt:lpstr>PowerPoint Presentation</vt:lpstr>
      <vt:lpstr>献身  Dedication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684</cp:revision>
  <dcterms:created xsi:type="dcterms:W3CDTF">2005-10-06T16:33:29Z</dcterms:created>
  <dcterms:modified xsi:type="dcterms:W3CDTF">2025-12-14T19:19:05Z</dcterms:modified>
</cp:coreProperties>
</file>