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9" r:id="rId1"/>
    <p:sldMasterId id="2147487046" r:id="rId2"/>
    <p:sldMasterId id="2147487595" r:id="rId3"/>
  </p:sldMasterIdLst>
  <p:notesMasterIdLst>
    <p:notesMasterId r:id="rId20"/>
  </p:notesMasterIdLst>
  <p:sldIdLst>
    <p:sldId id="2455" r:id="rId4"/>
    <p:sldId id="2214" r:id="rId5"/>
    <p:sldId id="4365" r:id="rId6"/>
    <p:sldId id="4276" r:id="rId7"/>
    <p:sldId id="4203" r:id="rId8"/>
    <p:sldId id="4219" r:id="rId9"/>
    <p:sldId id="4262" r:id="rId10"/>
    <p:sldId id="4238" r:id="rId11"/>
    <p:sldId id="4249" r:id="rId12"/>
    <p:sldId id="4239" r:id="rId13"/>
    <p:sldId id="4263" r:id="rId14"/>
    <p:sldId id="4264" r:id="rId15"/>
    <p:sldId id="4240" r:id="rId16"/>
    <p:sldId id="4241" r:id="rId17"/>
    <p:sldId id="4265" r:id="rId18"/>
    <p:sldId id="4204" r:id="rId19"/>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5pPr>
    <a:lvl6pPr marL="22860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6pPr>
    <a:lvl7pPr marL="27432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7pPr>
    <a:lvl8pPr marL="32004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8pPr>
    <a:lvl9pPr marL="36576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D3ED"/>
    <a:srgbClr val="9C582E"/>
    <a:srgbClr val="E6F159"/>
    <a:srgbClr val="D5D4F0"/>
    <a:srgbClr val="C6C4EA"/>
    <a:srgbClr val="B3F7CF"/>
    <a:srgbClr val="F2E6DE"/>
    <a:srgbClr val="F4F9B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382" autoAdjust="0"/>
    <p:restoredTop sz="86199" autoAdjust="0"/>
  </p:normalViewPr>
  <p:slideViewPr>
    <p:cSldViewPr>
      <p:cViewPr varScale="1">
        <p:scale>
          <a:sx n="59" d="100"/>
          <a:sy n="59" d="100"/>
        </p:scale>
        <p:origin x="918"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3" Type="http://schemas.openxmlformats.org/officeDocument/2006/relationships/slideMaster" Target="slideMasters/slideMaster3.xml"/><Relationship Id="rId21" Type="http://schemas.openxmlformats.org/officeDocument/2006/relationships/presProps" Target="pres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vl1pPr>
          </a:lstStyle>
          <a:p>
            <a:pPr>
              <a:defRPr/>
            </a:pPr>
            <a:fld id="{99CCE0B4-C554-4028-BE49-6CBFC4E010E2}" type="datetimeFigureOut">
              <a:rPr lang="en-US"/>
              <a:pPr>
                <a:defRPr/>
              </a:pPr>
              <a:t>1/4/2026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42236B70-6EF3-423E-AD2A-A676B2D6A9D0}" type="slidenum">
              <a:rPr lang="en-US" altLang="en-US"/>
              <a:pPr>
                <a:defRPr/>
              </a:pPr>
              <a:t>‹#›</a:t>
            </a:fld>
            <a:endParaRPr lang="en-US" altLang="en-US"/>
          </a:p>
        </p:txBody>
      </p:sp>
    </p:spTree>
    <p:extLst>
      <p:ext uri="{BB962C8B-B14F-4D97-AF65-F5344CB8AC3E}">
        <p14:creationId xmlns:p14="http://schemas.microsoft.com/office/powerpoint/2010/main" val="22336133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AAA547EE-9C5F-4B7F-B881-4B67D407AE6B}"/>
              </a:ext>
            </a:extLst>
          </p:cNvPr>
          <p:cNvSpPr>
            <a:spLocks noGrp="1"/>
          </p:cNvSpPr>
          <p:nvPr>
            <p:ph type="dt" sz="half" idx="10"/>
          </p:nvPr>
        </p:nvSpPr>
        <p:spPr/>
        <p:txBody>
          <a:bodyPr/>
          <a:lstStyle>
            <a:lvl1pPr>
              <a:defRPr/>
            </a:lvl1pPr>
          </a:lstStyle>
          <a:p>
            <a:pPr>
              <a:defRPr/>
            </a:pPr>
            <a:fld id="{3E067D8B-447D-4806-840C-3761697763ED}" type="datetime1">
              <a:rPr lang="en-US"/>
              <a:pPr>
                <a:defRPr/>
              </a:pPr>
              <a:t>1/4/2026</a:t>
            </a:fld>
            <a:endParaRPr lang="en-US"/>
          </a:p>
        </p:txBody>
      </p:sp>
      <p:sp>
        <p:nvSpPr>
          <p:cNvPr id="5" name="Footer Placeholder 4">
            <a:extLst>
              <a:ext uri="{FF2B5EF4-FFF2-40B4-BE49-F238E27FC236}">
                <a16:creationId xmlns:a16="http://schemas.microsoft.com/office/drawing/2014/main" id="{C06C25BD-E135-4117-A265-131B2351AE6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AFE3A814-5C35-4693-9A8D-ECCE9F952597}"/>
              </a:ext>
            </a:extLst>
          </p:cNvPr>
          <p:cNvSpPr>
            <a:spLocks noGrp="1"/>
          </p:cNvSpPr>
          <p:nvPr>
            <p:ph type="sldNum" sz="quarter" idx="12"/>
          </p:nvPr>
        </p:nvSpPr>
        <p:spPr/>
        <p:txBody>
          <a:bodyPr/>
          <a:lstStyle>
            <a:lvl1pPr>
              <a:defRPr/>
            </a:lvl1pPr>
          </a:lstStyle>
          <a:p>
            <a:pPr>
              <a:defRPr/>
            </a:pPr>
            <a:fld id="{01FFF816-7056-4407-9C4C-9DBF6102623A}" type="slidenum">
              <a:rPr lang="en-US" altLang="en-US"/>
              <a:pPr>
                <a:defRPr/>
              </a:pPr>
              <a:t>‹#›</a:t>
            </a:fld>
            <a:endParaRPr lang="en-US" altLang="en-US"/>
          </a:p>
        </p:txBody>
      </p:sp>
    </p:spTree>
    <p:extLst>
      <p:ext uri="{BB962C8B-B14F-4D97-AF65-F5344CB8AC3E}">
        <p14:creationId xmlns:p14="http://schemas.microsoft.com/office/powerpoint/2010/main" val="25648530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1034C19-0131-4963-8FB1-7F59CC4F2239}"/>
              </a:ext>
            </a:extLst>
          </p:cNvPr>
          <p:cNvSpPr>
            <a:spLocks noGrp="1"/>
          </p:cNvSpPr>
          <p:nvPr>
            <p:ph type="dt" sz="half" idx="10"/>
          </p:nvPr>
        </p:nvSpPr>
        <p:spPr/>
        <p:txBody>
          <a:bodyPr/>
          <a:lstStyle>
            <a:lvl1pPr>
              <a:defRPr/>
            </a:lvl1pPr>
          </a:lstStyle>
          <a:p>
            <a:pPr>
              <a:defRPr/>
            </a:pPr>
            <a:fld id="{A437812D-8455-49F8-8763-31EA88F711F5}" type="datetime1">
              <a:rPr lang="en-US"/>
              <a:pPr>
                <a:defRPr/>
              </a:pPr>
              <a:t>1/4/2026</a:t>
            </a:fld>
            <a:endParaRPr lang="en-US"/>
          </a:p>
        </p:txBody>
      </p:sp>
      <p:sp>
        <p:nvSpPr>
          <p:cNvPr id="5" name="Footer Placeholder 4">
            <a:extLst>
              <a:ext uri="{FF2B5EF4-FFF2-40B4-BE49-F238E27FC236}">
                <a16:creationId xmlns:a16="http://schemas.microsoft.com/office/drawing/2014/main" id="{F485FD7C-70A1-4FD7-99DA-2C3009340D6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11C0EB3A-C3AC-4EE7-B900-EE64CB9BBAC1}"/>
              </a:ext>
            </a:extLst>
          </p:cNvPr>
          <p:cNvSpPr>
            <a:spLocks noGrp="1"/>
          </p:cNvSpPr>
          <p:nvPr>
            <p:ph type="sldNum" sz="quarter" idx="12"/>
          </p:nvPr>
        </p:nvSpPr>
        <p:spPr/>
        <p:txBody>
          <a:bodyPr/>
          <a:lstStyle>
            <a:lvl1pPr>
              <a:defRPr/>
            </a:lvl1pPr>
          </a:lstStyle>
          <a:p>
            <a:pPr>
              <a:defRPr/>
            </a:pPr>
            <a:fld id="{BA26FF59-23D7-4ACB-84D0-45C3BD644BF8}" type="slidenum">
              <a:rPr lang="en-US" altLang="en-US"/>
              <a:pPr>
                <a:defRPr/>
              </a:pPr>
              <a:t>‹#›</a:t>
            </a:fld>
            <a:endParaRPr lang="en-US" altLang="en-US"/>
          </a:p>
        </p:txBody>
      </p:sp>
    </p:spTree>
    <p:extLst>
      <p:ext uri="{BB962C8B-B14F-4D97-AF65-F5344CB8AC3E}">
        <p14:creationId xmlns:p14="http://schemas.microsoft.com/office/powerpoint/2010/main" val="15007090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BE0837-DB8D-4463-9AE4-479A73181FD6}"/>
              </a:ext>
            </a:extLst>
          </p:cNvPr>
          <p:cNvSpPr>
            <a:spLocks noGrp="1"/>
          </p:cNvSpPr>
          <p:nvPr>
            <p:ph type="dt" sz="half" idx="10"/>
          </p:nvPr>
        </p:nvSpPr>
        <p:spPr/>
        <p:txBody>
          <a:bodyPr/>
          <a:lstStyle>
            <a:lvl1pPr>
              <a:defRPr/>
            </a:lvl1pPr>
          </a:lstStyle>
          <a:p>
            <a:pPr>
              <a:defRPr/>
            </a:pPr>
            <a:fld id="{93C8E269-E917-4493-87CF-A70118104007}" type="datetime1">
              <a:rPr lang="en-US"/>
              <a:pPr>
                <a:defRPr/>
              </a:pPr>
              <a:t>1/4/2026</a:t>
            </a:fld>
            <a:endParaRPr lang="en-US"/>
          </a:p>
        </p:txBody>
      </p:sp>
      <p:sp>
        <p:nvSpPr>
          <p:cNvPr id="5" name="Footer Placeholder 4">
            <a:extLst>
              <a:ext uri="{FF2B5EF4-FFF2-40B4-BE49-F238E27FC236}">
                <a16:creationId xmlns:a16="http://schemas.microsoft.com/office/drawing/2014/main" id="{D75C03EF-48A9-417C-8F08-26A287FC76E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88199034-5E40-4A43-BC5A-ABFF129BCC28}"/>
              </a:ext>
            </a:extLst>
          </p:cNvPr>
          <p:cNvSpPr>
            <a:spLocks noGrp="1"/>
          </p:cNvSpPr>
          <p:nvPr>
            <p:ph type="sldNum" sz="quarter" idx="12"/>
          </p:nvPr>
        </p:nvSpPr>
        <p:spPr/>
        <p:txBody>
          <a:bodyPr/>
          <a:lstStyle>
            <a:lvl1pPr>
              <a:defRPr/>
            </a:lvl1pPr>
          </a:lstStyle>
          <a:p>
            <a:pPr>
              <a:defRPr/>
            </a:pPr>
            <a:fld id="{FBF69AFB-4F7A-4EAB-931E-EC9B55EE2986}" type="slidenum">
              <a:rPr lang="en-US" altLang="en-US"/>
              <a:pPr>
                <a:defRPr/>
              </a:pPr>
              <a:t>‹#›</a:t>
            </a:fld>
            <a:endParaRPr lang="en-US" altLang="en-US"/>
          </a:p>
        </p:txBody>
      </p:sp>
    </p:spTree>
    <p:extLst>
      <p:ext uri="{BB962C8B-B14F-4D97-AF65-F5344CB8AC3E}">
        <p14:creationId xmlns:p14="http://schemas.microsoft.com/office/powerpoint/2010/main" val="42923831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241082219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619061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11111339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28600" y="609600"/>
            <a:ext cx="4229100" cy="6096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10100" y="609600"/>
            <a:ext cx="4229100" cy="6096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956432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7199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20312822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9509797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5809415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02226D8-D52D-41B5-ACA1-2352531B230F}"/>
              </a:ext>
            </a:extLst>
          </p:cNvPr>
          <p:cNvSpPr>
            <a:spLocks noGrp="1"/>
          </p:cNvSpPr>
          <p:nvPr>
            <p:ph type="dt" sz="half" idx="10"/>
          </p:nvPr>
        </p:nvSpPr>
        <p:spPr/>
        <p:txBody>
          <a:bodyPr/>
          <a:lstStyle>
            <a:lvl1pPr>
              <a:defRPr/>
            </a:lvl1pPr>
          </a:lstStyle>
          <a:p>
            <a:pPr>
              <a:defRPr/>
            </a:pPr>
            <a:fld id="{1B304EDE-B6F7-4B63-8BCC-2981C887842A}" type="datetime1">
              <a:rPr lang="en-US"/>
              <a:pPr>
                <a:defRPr/>
              </a:pPr>
              <a:t>1/4/2026</a:t>
            </a:fld>
            <a:endParaRPr lang="en-US"/>
          </a:p>
        </p:txBody>
      </p:sp>
      <p:sp>
        <p:nvSpPr>
          <p:cNvPr id="5" name="Footer Placeholder 4">
            <a:extLst>
              <a:ext uri="{FF2B5EF4-FFF2-40B4-BE49-F238E27FC236}">
                <a16:creationId xmlns:a16="http://schemas.microsoft.com/office/drawing/2014/main" id="{DDAD5FB6-4E42-42B0-A91D-5A6C3C22E60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0FFF8D12-AE3C-40FC-875F-42F7027B51D7}"/>
              </a:ext>
            </a:extLst>
          </p:cNvPr>
          <p:cNvSpPr>
            <a:spLocks noGrp="1"/>
          </p:cNvSpPr>
          <p:nvPr>
            <p:ph type="sldNum" sz="quarter" idx="12"/>
          </p:nvPr>
        </p:nvSpPr>
        <p:spPr/>
        <p:txBody>
          <a:bodyPr/>
          <a:lstStyle>
            <a:lvl1pPr>
              <a:defRPr/>
            </a:lvl1pPr>
          </a:lstStyle>
          <a:p>
            <a:pPr>
              <a:defRPr/>
            </a:pPr>
            <a:fld id="{85531465-F40B-4509-B7CF-2EE0D8B9E1FB}" type="slidenum">
              <a:rPr lang="en-US" altLang="en-US"/>
              <a:pPr>
                <a:defRPr/>
              </a:pPr>
              <a:t>‹#›</a:t>
            </a:fld>
            <a:endParaRPr lang="en-US" altLang="en-US"/>
          </a:p>
        </p:txBody>
      </p:sp>
    </p:spTree>
    <p:extLst>
      <p:ext uri="{BB962C8B-B14F-4D97-AF65-F5344CB8AC3E}">
        <p14:creationId xmlns:p14="http://schemas.microsoft.com/office/powerpoint/2010/main" val="7579826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45961814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2804877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6550" y="152400"/>
            <a:ext cx="2152650" cy="6553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28600" y="152400"/>
            <a:ext cx="6305550" cy="6553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6621434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2026/1/4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74326605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2026/1/4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63701953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2026/1/4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410324321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2026/1/4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26510472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2026/1/4</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48619007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2026/1/4</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56008640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2026/1/4</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93466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37C0A4B-3120-4193-9CBC-E35CEC4A91C1}"/>
              </a:ext>
            </a:extLst>
          </p:cNvPr>
          <p:cNvSpPr>
            <a:spLocks noGrp="1"/>
          </p:cNvSpPr>
          <p:nvPr>
            <p:ph type="dt" sz="half" idx="10"/>
          </p:nvPr>
        </p:nvSpPr>
        <p:spPr/>
        <p:txBody>
          <a:bodyPr/>
          <a:lstStyle>
            <a:lvl1pPr>
              <a:defRPr/>
            </a:lvl1pPr>
          </a:lstStyle>
          <a:p>
            <a:pPr>
              <a:defRPr/>
            </a:pPr>
            <a:fld id="{D121EC4D-2419-4B22-93B1-51C67215E1FC}" type="datetime1">
              <a:rPr lang="en-US"/>
              <a:pPr>
                <a:defRPr/>
              </a:pPr>
              <a:t>1/4/2026</a:t>
            </a:fld>
            <a:endParaRPr lang="en-US"/>
          </a:p>
        </p:txBody>
      </p:sp>
      <p:sp>
        <p:nvSpPr>
          <p:cNvPr id="5" name="Footer Placeholder 4">
            <a:extLst>
              <a:ext uri="{FF2B5EF4-FFF2-40B4-BE49-F238E27FC236}">
                <a16:creationId xmlns:a16="http://schemas.microsoft.com/office/drawing/2014/main" id="{54F3BBF6-D928-4C0C-8B78-A8CCFC84E82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907217AC-2FB6-4377-A875-4C43E79261B7}"/>
              </a:ext>
            </a:extLst>
          </p:cNvPr>
          <p:cNvSpPr>
            <a:spLocks noGrp="1"/>
          </p:cNvSpPr>
          <p:nvPr>
            <p:ph type="sldNum" sz="quarter" idx="12"/>
          </p:nvPr>
        </p:nvSpPr>
        <p:spPr/>
        <p:txBody>
          <a:bodyPr/>
          <a:lstStyle>
            <a:lvl1pPr>
              <a:defRPr/>
            </a:lvl1pPr>
          </a:lstStyle>
          <a:p>
            <a:pPr>
              <a:defRPr/>
            </a:pPr>
            <a:fld id="{D0FD6C0F-3C4E-4678-B1C2-68AD9883DFAD}" type="slidenum">
              <a:rPr lang="en-US" altLang="en-US"/>
              <a:pPr>
                <a:defRPr/>
              </a:pPr>
              <a:t>‹#›</a:t>
            </a:fld>
            <a:endParaRPr lang="en-US" altLang="en-US"/>
          </a:p>
        </p:txBody>
      </p:sp>
    </p:spTree>
    <p:extLst>
      <p:ext uri="{BB962C8B-B14F-4D97-AF65-F5344CB8AC3E}">
        <p14:creationId xmlns:p14="http://schemas.microsoft.com/office/powerpoint/2010/main" val="261592194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2026/1/4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1268045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2026/1/4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97558985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2026/1/4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29063803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2026/1/4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082091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99813387-DD00-42F4-B65F-9827263B6432}"/>
              </a:ext>
            </a:extLst>
          </p:cNvPr>
          <p:cNvSpPr>
            <a:spLocks noGrp="1"/>
          </p:cNvSpPr>
          <p:nvPr>
            <p:ph type="dt" sz="half" idx="10"/>
          </p:nvPr>
        </p:nvSpPr>
        <p:spPr/>
        <p:txBody>
          <a:bodyPr/>
          <a:lstStyle>
            <a:lvl1pPr>
              <a:defRPr/>
            </a:lvl1pPr>
          </a:lstStyle>
          <a:p>
            <a:pPr>
              <a:defRPr/>
            </a:pPr>
            <a:fld id="{39AFAC5B-FFE3-4B23-9764-C27BCF322085}" type="datetime1">
              <a:rPr lang="en-US"/>
              <a:pPr>
                <a:defRPr/>
              </a:pPr>
              <a:t>1/4/2026</a:t>
            </a:fld>
            <a:endParaRPr lang="en-US"/>
          </a:p>
        </p:txBody>
      </p:sp>
      <p:sp>
        <p:nvSpPr>
          <p:cNvPr id="6" name="Footer Placeholder 4">
            <a:extLst>
              <a:ext uri="{FF2B5EF4-FFF2-40B4-BE49-F238E27FC236}">
                <a16:creationId xmlns:a16="http://schemas.microsoft.com/office/drawing/2014/main" id="{96071734-1BAC-471A-B552-256545B72927}"/>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1F7C286D-8B60-476E-B064-1A0567051600}"/>
              </a:ext>
            </a:extLst>
          </p:cNvPr>
          <p:cNvSpPr>
            <a:spLocks noGrp="1"/>
          </p:cNvSpPr>
          <p:nvPr>
            <p:ph type="sldNum" sz="quarter" idx="12"/>
          </p:nvPr>
        </p:nvSpPr>
        <p:spPr/>
        <p:txBody>
          <a:bodyPr/>
          <a:lstStyle>
            <a:lvl1pPr>
              <a:defRPr/>
            </a:lvl1pPr>
          </a:lstStyle>
          <a:p>
            <a:pPr>
              <a:defRPr/>
            </a:pPr>
            <a:fld id="{25969938-843D-429C-83EA-95C64632D989}" type="slidenum">
              <a:rPr lang="en-US" altLang="en-US"/>
              <a:pPr>
                <a:defRPr/>
              </a:pPr>
              <a:t>‹#›</a:t>
            </a:fld>
            <a:endParaRPr lang="en-US" altLang="en-US"/>
          </a:p>
        </p:txBody>
      </p:sp>
    </p:spTree>
    <p:extLst>
      <p:ext uri="{BB962C8B-B14F-4D97-AF65-F5344CB8AC3E}">
        <p14:creationId xmlns:p14="http://schemas.microsoft.com/office/powerpoint/2010/main" val="7791975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6916749C-18BF-48FE-8A3C-59ADCFAD9E4A}"/>
              </a:ext>
            </a:extLst>
          </p:cNvPr>
          <p:cNvSpPr>
            <a:spLocks noGrp="1"/>
          </p:cNvSpPr>
          <p:nvPr>
            <p:ph type="dt" sz="half" idx="10"/>
          </p:nvPr>
        </p:nvSpPr>
        <p:spPr/>
        <p:txBody>
          <a:bodyPr/>
          <a:lstStyle>
            <a:lvl1pPr>
              <a:defRPr/>
            </a:lvl1pPr>
          </a:lstStyle>
          <a:p>
            <a:pPr>
              <a:defRPr/>
            </a:pPr>
            <a:fld id="{1AF6CC98-713D-4111-B2FE-3D63E890C5D9}" type="datetime1">
              <a:rPr lang="en-US"/>
              <a:pPr>
                <a:defRPr/>
              </a:pPr>
              <a:t>1/4/2026</a:t>
            </a:fld>
            <a:endParaRPr lang="en-US"/>
          </a:p>
        </p:txBody>
      </p:sp>
      <p:sp>
        <p:nvSpPr>
          <p:cNvPr id="8" name="Footer Placeholder 4">
            <a:extLst>
              <a:ext uri="{FF2B5EF4-FFF2-40B4-BE49-F238E27FC236}">
                <a16:creationId xmlns:a16="http://schemas.microsoft.com/office/drawing/2014/main" id="{EBCF58F3-4B2E-46A4-B066-CA373CD7ABE2}"/>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BD6E3B31-10EA-4E3C-AC6D-A2B42B3730E7}"/>
              </a:ext>
            </a:extLst>
          </p:cNvPr>
          <p:cNvSpPr>
            <a:spLocks noGrp="1"/>
          </p:cNvSpPr>
          <p:nvPr>
            <p:ph type="sldNum" sz="quarter" idx="12"/>
          </p:nvPr>
        </p:nvSpPr>
        <p:spPr/>
        <p:txBody>
          <a:bodyPr/>
          <a:lstStyle>
            <a:lvl1pPr>
              <a:defRPr/>
            </a:lvl1pPr>
          </a:lstStyle>
          <a:p>
            <a:pPr>
              <a:defRPr/>
            </a:pPr>
            <a:fld id="{77CA4D73-F60C-440E-93E3-012DEC5B270C}" type="slidenum">
              <a:rPr lang="en-US" altLang="en-US"/>
              <a:pPr>
                <a:defRPr/>
              </a:pPr>
              <a:t>‹#›</a:t>
            </a:fld>
            <a:endParaRPr lang="en-US" altLang="en-US"/>
          </a:p>
        </p:txBody>
      </p:sp>
    </p:spTree>
    <p:extLst>
      <p:ext uri="{BB962C8B-B14F-4D97-AF65-F5344CB8AC3E}">
        <p14:creationId xmlns:p14="http://schemas.microsoft.com/office/powerpoint/2010/main" val="25952004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2AC161EB-7B9A-4DED-B2CC-7A2CDB8689F6}"/>
              </a:ext>
            </a:extLst>
          </p:cNvPr>
          <p:cNvSpPr>
            <a:spLocks noGrp="1"/>
          </p:cNvSpPr>
          <p:nvPr>
            <p:ph type="dt" sz="half" idx="10"/>
          </p:nvPr>
        </p:nvSpPr>
        <p:spPr/>
        <p:txBody>
          <a:bodyPr/>
          <a:lstStyle>
            <a:lvl1pPr>
              <a:defRPr/>
            </a:lvl1pPr>
          </a:lstStyle>
          <a:p>
            <a:pPr>
              <a:defRPr/>
            </a:pPr>
            <a:fld id="{AD613DD9-E229-4AA9-A02A-63C2F5BF25D2}" type="datetime1">
              <a:rPr lang="en-US"/>
              <a:pPr>
                <a:defRPr/>
              </a:pPr>
              <a:t>1/4/2026</a:t>
            </a:fld>
            <a:endParaRPr lang="en-US"/>
          </a:p>
        </p:txBody>
      </p:sp>
      <p:sp>
        <p:nvSpPr>
          <p:cNvPr id="4" name="Footer Placeholder 4">
            <a:extLst>
              <a:ext uri="{FF2B5EF4-FFF2-40B4-BE49-F238E27FC236}">
                <a16:creationId xmlns:a16="http://schemas.microsoft.com/office/drawing/2014/main" id="{F88B699F-DC4E-404A-9195-DDD69450C3B6}"/>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D25A9CC8-E29C-4199-A222-1CD4739703FD}"/>
              </a:ext>
            </a:extLst>
          </p:cNvPr>
          <p:cNvSpPr>
            <a:spLocks noGrp="1"/>
          </p:cNvSpPr>
          <p:nvPr>
            <p:ph type="sldNum" sz="quarter" idx="12"/>
          </p:nvPr>
        </p:nvSpPr>
        <p:spPr/>
        <p:txBody>
          <a:bodyPr/>
          <a:lstStyle>
            <a:lvl1pPr>
              <a:defRPr/>
            </a:lvl1pPr>
          </a:lstStyle>
          <a:p>
            <a:pPr>
              <a:defRPr/>
            </a:pPr>
            <a:fld id="{811C2B2B-3B11-4F3E-AC7E-1C470D068689}" type="slidenum">
              <a:rPr lang="en-US" altLang="en-US"/>
              <a:pPr>
                <a:defRPr/>
              </a:pPr>
              <a:t>‹#›</a:t>
            </a:fld>
            <a:endParaRPr lang="en-US" altLang="en-US"/>
          </a:p>
        </p:txBody>
      </p:sp>
    </p:spTree>
    <p:extLst>
      <p:ext uri="{BB962C8B-B14F-4D97-AF65-F5344CB8AC3E}">
        <p14:creationId xmlns:p14="http://schemas.microsoft.com/office/powerpoint/2010/main" val="30514998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DC4F2A25-AFF8-4894-8262-2EDCB480C246}"/>
              </a:ext>
            </a:extLst>
          </p:cNvPr>
          <p:cNvSpPr>
            <a:spLocks noGrp="1"/>
          </p:cNvSpPr>
          <p:nvPr>
            <p:ph type="dt" sz="half" idx="10"/>
          </p:nvPr>
        </p:nvSpPr>
        <p:spPr/>
        <p:txBody>
          <a:bodyPr/>
          <a:lstStyle>
            <a:lvl1pPr>
              <a:defRPr/>
            </a:lvl1pPr>
          </a:lstStyle>
          <a:p>
            <a:pPr>
              <a:defRPr/>
            </a:pPr>
            <a:fld id="{CE4232AB-25B5-4749-8F7C-DA579E56FEA4}" type="datetime1">
              <a:rPr lang="en-US"/>
              <a:pPr>
                <a:defRPr/>
              </a:pPr>
              <a:t>1/4/2026</a:t>
            </a:fld>
            <a:endParaRPr lang="en-US"/>
          </a:p>
        </p:txBody>
      </p:sp>
      <p:sp>
        <p:nvSpPr>
          <p:cNvPr id="3" name="Footer Placeholder 4">
            <a:extLst>
              <a:ext uri="{FF2B5EF4-FFF2-40B4-BE49-F238E27FC236}">
                <a16:creationId xmlns:a16="http://schemas.microsoft.com/office/drawing/2014/main" id="{39214CB8-1D0B-485F-8216-F8C88322076F}"/>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9DB0EFC4-D4FC-4A4A-ABB7-F8B38B63C092}"/>
              </a:ext>
            </a:extLst>
          </p:cNvPr>
          <p:cNvSpPr>
            <a:spLocks noGrp="1"/>
          </p:cNvSpPr>
          <p:nvPr>
            <p:ph type="sldNum" sz="quarter" idx="12"/>
          </p:nvPr>
        </p:nvSpPr>
        <p:spPr/>
        <p:txBody>
          <a:bodyPr/>
          <a:lstStyle>
            <a:lvl1pPr>
              <a:defRPr/>
            </a:lvl1pPr>
          </a:lstStyle>
          <a:p>
            <a:pPr>
              <a:defRPr/>
            </a:pPr>
            <a:fld id="{8B935964-74FD-49DD-A88E-61BE6975745F}" type="slidenum">
              <a:rPr lang="en-US" altLang="en-US"/>
              <a:pPr>
                <a:defRPr/>
              </a:pPr>
              <a:t>‹#›</a:t>
            </a:fld>
            <a:endParaRPr lang="en-US" altLang="en-US"/>
          </a:p>
        </p:txBody>
      </p:sp>
    </p:spTree>
    <p:extLst>
      <p:ext uri="{BB962C8B-B14F-4D97-AF65-F5344CB8AC3E}">
        <p14:creationId xmlns:p14="http://schemas.microsoft.com/office/powerpoint/2010/main" val="2970915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C2C43CD0-CEA4-471E-81BE-DD34DC7E7E53}"/>
              </a:ext>
            </a:extLst>
          </p:cNvPr>
          <p:cNvSpPr>
            <a:spLocks noGrp="1"/>
          </p:cNvSpPr>
          <p:nvPr>
            <p:ph type="dt" sz="half" idx="10"/>
          </p:nvPr>
        </p:nvSpPr>
        <p:spPr/>
        <p:txBody>
          <a:bodyPr/>
          <a:lstStyle>
            <a:lvl1pPr>
              <a:defRPr/>
            </a:lvl1pPr>
          </a:lstStyle>
          <a:p>
            <a:pPr>
              <a:defRPr/>
            </a:pPr>
            <a:fld id="{5D503A79-4993-4327-844E-9966A046CEB7}" type="datetime1">
              <a:rPr lang="en-US"/>
              <a:pPr>
                <a:defRPr/>
              </a:pPr>
              <a:t>1/4/2026</a:t>
            </a:fld>
            <a:endParaRPr lang="en-US"/>
          </a:p>
        </p:txBody>
      </p:sp>
      <p:sp>
        <p:nvSpPr>
          <p:cNvPr id="6" name="Footer Placeholder 4">
            <a:extLst>
              <a:ext uri="{FF2B5EF4-FFF2-40B4-BE49-F238E27FC236}">
                <a16:creationId xmlns:a16="http://schemas.microsoft.com/office/drawing/2014/main" id="{AD2A6082-F6FD-45D3-B7CF-8D2C01B00E1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066BA9CE-22DD-44BD-9BCC-925EF3BC77B7}"/>
              </a:ext>
            </a:extLst>
          </p:cNvPr>
          <p:cNvSpPr>
            <a:spLocks noGrp="1"/>
          </p:cNvSpPr>
          <p:nvPr>
            <p:ph type="sldNum" sz="quarter" idx="12"/>
          </p:nvPr>
        </p:nvSpPr>
        <p:spPr/>
        <p:txBody>
          <a:bodyPr/>
          <a:lstStyle>
            <a:lvl1pPr>
              <a:defRPr/>
            </a:lvl1pPr>
          </a:lstStyle>
          <a:p>
            <a:pPr>
              <a:defRPr/>
            </a:pPr>
            <a:fld id="{3B19C334-597B-49EB-BFBE-C854CFA8678C}" type="slidenum">
              <a:rPr lang="en-US" altLang="en-US"/>
              <a:pPr>
                <a:defRPr/>
              </a:pPr>
              <a:t>‹#›</a:t>
            </a:fld>
            <a:endParaRPr lang="en-US" altLang="en-US"/>
          </a:p>
        </p:txBody>
      </p:sp>
    </p:spTree>
    <p:extLst>
      <p:ext uri="{BB962C8B-B14F-4D97-AF65-F5344CB8AC3E}">
        <p14:creationId xmlns:p14="http://schemas.microsoft.com/office/powerpoint/2010/main" val="1351394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3F33BC50-C44C-4424-B200-B1D0AE19816C}"/>
              </a:ext>
            </a:extLst>
          </p:cNvPr>
          <p:cNvSpPr>
            <a:spLocks noGrp="1"/>
          </p:cNvSpPr>
          <p:nvPr>
            <p:ph type="dt" sz="half" idx="10"/>
          </p:nvPr>
        </p:nvSpPr>
        <p:spPr/>
        <p:txBody>
          <a:bodyPr/>
          <a:lstStyle>
            <a:lvl1pPr>
              <a:defRPr/>
            </a:lvl1pPr>
          </a:lstStyle>
          <a:p>
            <a:pPr>
              <a:defRPr/>
            </a:pPr>
            <a:fld id="{8E2F45A4-FF06-402D-9BF2-97C4A9066CB9}" type="datetime1">
              <a:rPr lang="en-US"/>
              <a:pPr>
                <a:defRPr/>
              </a:pPr>
              <a:t>1/4/2026</a:t>
            </a:fld>
            <a:endParaRPr lang="en-US"/>
          </a:p>
        </p:txBody>
      </p:sp>
      <p:sp>
        <p:nvSpPr>
          <p:cNvPr id="6" name="Footer Placeholder 4">
            <a:extLst>
              <a:ext uri="{FF2B5EF4-FFF2-40B4-BE49-F238E27FC236}">
                <a16:creationId xmlns:a16="http://schemas.microsoft.com/office/drawing/2014/main" id="{632DB6DC-ECC8-4701-B2FF-CC2D714849E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9CD468CE-9765-45FD-BDF2-C84AA8FC9753}"/>
              </a:ext>
            </a:extLst>
          </p:cNvPr>
          <p:cNvSpPr>
            <a:spLocks noGrp="1"/>
          </p:cNvSpPr>
          <p:nvPr>
            <p:ph type="sldNum" sz="quarter" idx="12"/>
          </p:nvPr>
        </p:nvSpPr>
        <p:spPr/>
        <p:txBody>
          <a:bodyPr/>
          <a:lstStyle>
            <a:lvl1pPr>
              <a:defRPr/>
            </a:lvl1pPr>
          </a:lstStyle>
          <a:p>
            <a:pPr>
              <a:defRPr/>
            </a:pPr>
            <a:fld id="{3B23AAA0-3C81-4D50-A004-B208CF0044EB}" type="slidenum">
              <a:rPr lang="en-US" altLang="en-US"/>
              <a:pPr>
                <a:defRPr/>
              </a:pPr>
              <a:t>‹#›</a:t>
            </a:fld>
            <a:endParaRPr lang="en-US" altLang="en-US"/>
          </a:p>
        </p:txBody>
      </p:sp>
    </p:spTree>
    <p:extLst>
      <p:ext uri="{BB962C8B-B14F-4D97-AF65-F5344CB8AC3E}">
        <p14:creationId xmlns:p14="http://schemas.microsoft.com/office/powerpoint/2010/main" val="14098959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170" name="Title Placeholder 1">
            <a:extLst>
              <a:ext uri="{FF2B5EF4-FFF2-40B4-BE49-F238E27FC236}">
                <a16:creationId xmlns:a16="http://schemas.microsoft.com/office/drawing/2014/main" id="{72DBEFF4-EA75-4B0F-B08D-8EE1C4C74150}"/>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7171" name="Text Placeholder 2">
            <a:extLst>
              <a:ext uri="{FF2B5EF4-FFF2-40B4-BE49-F238E27FC236}">
                <a16:creationId xmlns:a16="http://schemas.microsoft.com/office/drawing/2014/main" id="{D334935C-DC33-49C7-A87B-6DF672008547}"/>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AAA58CFB-F10E-46B1-9998-1821AF5A0BE0}"/>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prstClr val="black">
                    <a:tint val="75000"/>
                  </a:prstClr>
                </a:solidFill>
                <a:latin typeface="+mn-lt"/>
              </a:defRPr>
            </a:lvl1pPr>
          </a:lstStyle>
          <a:p>
            <a:pPr>
              <a:defRPr/>
            </a:pPr>
            <a:fld id="{FD1FEF7B-61E1-456A-A82C-40901A8BB5CE}" type="datetime1">
              <a:rPr lang="en-US"/>
              <a:pPr>
                <a:defRPr/>
              </a:pPr>
              <a:t>1/4/2026</a:t>
            </a:fld>
            <a:endParaRPr lang="en-US"/>
          </a:p>
        </p:txBody>
      </p:sp>
      <p:sp>
        <p:nvSpPr>
          <p:cNvPr id="5" name="Footer Placeholder 4">
            <a:extLst>
              <a:ext uri="{FF2B5EF4-FFF2-40B4-BE49-F238E27FC236}">
                <a16:creationId xmlns:a16="http://schemas.microsoft.com/office/drawing/2014/main" id="{5ADA4005-53F5-437C-B30E-FB8253474B68}"/>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prstClr val="black">
                    <a:tint val="75000"/>
                  </a:prst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id="{C1457264-7802-45E4-833D-91E013BCF316}"/>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82252FA8-32CF-42B2-A90F-16AA4833DC4B}" type="slidenum">
              <a:rPr lang="en-US" altLang="en-US"/>
              <a:pPr>
                <a:defRPr/>
              </a:pPr>
              <a:t>‹#›</a:t>
            </a:fld>
            <a:endParaRPr lang="en-US" altLang="en-US"/>
          </a:p>
        </p:txBody>
      </p:sp>
    </p:spTree>
    <p:extLst>
      <p:ext uri="{BB962C8B-B14F-4D97-AF65-F5344CB8AC3E}">
        <p14:creationId xmlns:p14="http://schemas.microsoft.com/office/powerpoint/2010/main" val="923265358"/>
      </p:ext>
    </p:extLst>
  </p:cSld>
  <p:clrMap bg1="lt1" tx1="dk1" bg2="lt2" tx2="dk2" accent1="accent1" accent2="accent2" accent3="accent3" accent4="accent4" accent5="accent5" accent6="accent6" hlink="hlink" folHlink="folHlink"/>
  <p:sldLayoutIdLst>
    <p:sldLayoutId id="2147483840" r:id="rId1"/>
    <p:sldLayoutId id="2147483841" r:id="rId2"/>
    <p:sldLayoutId id="2147483842" r:id="rId3"/>
    <p:sldLayoutId id="2147483843" r:id="rId4"/>
    <p:sldLayoutId id="2147483844" r:id="rId5"/>
    <p:sldLayoutId id="2147483845" r:id="rId6"/>
    <p:sldLayoutId id="2147483846" r:id="rId7"/>
    <p:sldLayoutId id="2147483847" r:id="rId8"/>
    <p:sldLayoutId id="2147483848" r:id="rId9"/>
    <p:sldLayoutId id="2147483849" r:id="rId10"/>
    <p:sldLayoutId id="2147483850" r:id="rId11"/>
  </p:sldLayoutIdLst>
  <p:hf sldNum="0"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2pPr>
      <a:lvl3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3pPr>
      <a:lvl4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4pPr>
      <a:lvl5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304800" y="152400"/>
            <a:ext cx="85344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zh-TW"/>
              <a:t>【</a:t>
            </a:r>
            <a:r>
              <a:rPr lang="zh-TW" altLang="en-US"/>
              <a:t>全能的創造主</a:t>
            </a:r>
            <a:r>
              <a:rPr lang="en-US" altLang="zh-TW"/>
              <a:t>】1/4                        </a:t>
            </a:r>
            <a:r>
              <a:rPr lang="zh-TW" altLang="en-US"/>
              <a:t>讚美之泉</a:t>
            </a:r>
            <a:r>
              <a:rPr lang="en-US" altLang="zh-TW"/>
              <a:t>/</a:t>
            </a:r>
            <a:r>
              <a:rPr lang="zh-TW" altLang="en-US"/>
              <a:t>全能的創造主</a:t>
            </a:r>
          </a:p>
        </p:txBody>
      </p:sp>
      <p:sp>
        <p:nvSpPr>
          <p:cNvPr id="2051" name="Rectangle 3"/>
          <p:cNvSpPr>
            <a:spLocks noGrp="1" noChangeArrowheads="1"/>
          </p:cNvSpPr>
          <p:nvPr>
            <p:ph type="body" idx="1"/>
          </p:nvPr>
        </p:nvSpPr>
        <p:spPr bwMode="auto">
          <a:xfrm>
            <a:off x="228600" y="609600"/>
            <a:ext cx="861060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TW" altLang="en-US"/>
              <a:t>你使天空絢麗，大地富足 </a:t>
            </a:r>
          </a:p>
          <a:p>
            <a:pPr lvl="0"/>
            <a:r>
              <a:rPr lang="zh-TW" altLang="en-US"/>
              <a:t>你令江河涌流，群山復甦 </a:t>
            </a:r>
          </a:p>
          <a:p>
            <a:pPr lvl="0"/>
            <a:r>
              <a:rPr lang="zh-TW" altLang="en-US"/>
              <a:t>你使百鳥歡唱，百花盛開 </a:t>
            </a:r>
          </a:p>
          <a:p>
            <a:pPr lvl="0"/>
            <a:r>
              <a:rPr lang="zh-TW" altLang="en-US"/>
              <a:t>你賜生命綿延，命令萬物 </a:t>
            </a:r>
          </a:p>
          <a:p>
            <a:pPr lvl="0"/>
            <a:r>
              <a:rPr lang="zh-TW" altLang="en-US"/>
              <a:t>哈利路亞， </a:t>
            </a:r>
          </a:p>
          <a:p>
            <a:pPr lvl="0"/>
            <a:r>
              <a:rPr lang="zh-TW" altLang="en-US"/>
              <a:t>全能的創造主！</a:t>
            </a:r>
          </a:p>
          <a:p>
            <a:pPr lvl="0"/>
            <a:r>
              <a:rPr lang="zh-TW" altLang="en-US"/>
              <a:t>哈利路亞， </a:t>
            </a:r>
          </a:p>
          <a:p>
            <a:pPr lvl="0"/>
            <a:r>
              <a:rPr lang="zh-TW" altLang="en-US"/>
              <a:t>萬國萬民都向你跪拜。</a:t>
            </a:r>
          </a:p>
        </p:txBody>
      </p:sp>
    </p:spTree>
    <p:extLst>
      <p:ext uri="{BB962C8B-B14F-4D97-AF65-F5344CB8AC3E}">
        <p14:creationId xmlns:p14="http://schemas.microsoft.com/office/powerpoint/2010/main" val="467548378"/>
      </p:ext>
    </p:extLst>
  </p:cSld>
  <p:clrMap bg1="dk2" tx1="lt1" bg2="dk1" tx2="lt2" accent1="accent1" accent2="accent2" accent3="accent3" accent4="accent4" accent5="accent5" accent6="accent6" hlink="hlink" folHlink="folHlink"/>
  <p:sldLayoutIdLst>
    <p:sldLayoutId id="2147487047" r:id="rId1"/>
    <p:sldLayoutId id="2147487048" r:id="rId2"/>
    <p:sldLayoutId id="2147487049" r:id="rId3"/>
    <p:sldLayoutId id="2147487050" r:id="rId4"/>
    <p:sldLayoutId id="2147487051" r:id="rId5"/>
    <p:sldLayoutId id="2147487052" r:id="rId6"/>
    <p:sldLayoutId id="2147487053" r:id="rId7"/>
    <p:sldLayoutId id="2147487054" r:id="rId8"/>
    <p:sldLayoutId id="2147487055" r:id="rId9"/>
    <p:sldLayoutId id="2147487056" r:id="rId10"/>
    <p:sldLayoutId id="2147487057" r:id="rId11"/>
  </p:sldLayoutIdLst>
  <p:txStyles>
    <p:titleStyle>
      <a:lvl1pPr algn="l" rtl="0" eaLnBrk="0" fontAlgn="base" hangingPunct="0">
        <a:spcBef>
          <a:spcPct val="0"/>
        </a:spcBef>
        <a:spcAft>
          <a:spcPct val="0"/>
        </a:spcAft>
        <a:defRPr kumimoji="1" sz="2000" u="sng">
          <a:solidFill>
            <a:schemeClr val="tx2"/>
          </a:solidFill>
          <a:latin typeface="+mj-lt"/>
          <a:ea typeface="+mj-ea"/>
          <a:cs typeface="DFYuanMedium-B5"/>
        </a:defRPr>
      </a:lvl1pPr>
      <a:lvl2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2pPr>
      <a:lvl3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3pPr>
      <a:lvl4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4pPr>
      <a:lvl5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5pPr>
      <a:lvl6pPr marL="457200" algn="l" rtl="0" fontAlgn="base">
        <a:spcBef>
          <a:spcPct val="0"/>
        </a:spcBef>
        <a:spcAft>
          <a:spcPct val="0"/>
        </a:spcAft>
        <a:defRPr kumimoji="1" sz="2000" u="sng">
          <a:solidFill>
            <a:schemeClr val="tx2"/>
          </a:solidFill>
          <a:latin typeface="DFYuanMedium-B5" pitchFamily="49" charset="-120"/>
          <a:ea typeface="DFYuanMedium-B5" pitchFamily="49" charset="-120"/>
        </a:defRPr>
      </a:lvl6pPr>
      <a:lvl7pPr marL="914400" algn="l" rtl="0" fontAlgn="base">
        <a:spcBef>
          <a:spcPct val="0"/>
        </a:spcBef>
        <a:spcAft>
          <a:spcPct val="0"/>
        </a:spcAft>
        <a:defRPr kumimoji="1" sz="2000" u="sng">
          <a:solidFill>
            <a:schemeClr val="tx2"/>
          </a:solidFill>
          <a:latin typeface="DFYuanMedium-B5" pitchFamily="49" charset="-120"/>
          <a:ea typeface="DFYuanMedium-B5" pitchFamily="49" charset="-120"/>
        </a:defRPr>
      </a:lvl7pPr>
      <a:lvl8pPr marL="1371600" algn="l" rtl="0" fontAlgn="base">
        <a:spcBef>
          <a:spcPct val="0"/>
        </a:spcBef>
        <a:spcAft>
          <a:spcPct val="0"/>
        </a:spcAft>
        <a:defRPr kumimoji="1" sz="2000" u="sng">
          <a:solidFill>
            <a:schemeClr val="tx2"/>
          </a:solidFill>
          <a:latin typeface="DFYuanMedium-B5" pitchFamily="49" charset="-120"/>
          <a:ea typeface="DFYuanMedium-B5" pitchFamily="49" charset="-120"/>
        </a:defRPr>
      </a:lvl8pPr>
      <a:lvl9pPr marL="1828800" algn="l" rtl="0" fontAlgn="base">
        <a:spcBef>
          <a:spcPct val="0"/>
        </a:spcBef>
        <a:spcAft>
          <a:spcPct val="0"/>
        </a:spcAft>
        <a:defRPr kumimoji="1" sz="2000" u="sng">
          <a:solidFill>
            <a:schemeClr val="tx2"/>
          </a:solidFill>
          <a:latin typeface="DFYuanMedium-B5" pitchFamily="49" charset="-120"/>
          <a:ea typeface="DFYuanMedium-B5" pitchFamily="49" charset="-120"/>
        </a:defRPr>
      </a:lvl9pPr>
    </p:titleStyle>
    <p:bodyStyle>
      <a:lvl1pPr marL="342900" indent="-342900" algn="ctr" rtl="0" eaLnBrk="0" fontAlgn="base" hangingPunct="0">
        <a:spcBef>
          <a:spcPct val="0"/>
        </a:spcBef>
        <a:spcAft>
          <a:spcPct val="0"/>
        </a:spcAft>
        <a:defRPr kumimoji="1" sz="48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Arial" charset="0"/>
          <a:ea typeface="+mn-ea"/>
          <a:cs typeface="DFYuanMedium-B5"/>
        </a:defRPr>
      </a:lvl2pPr>
      <a:lvl3pPr marL="1143000" indent="-228600" algn="l" rtl="0" eaLnBrk="0" fontAlgn="base" hangingPunct="0">
        <a:spcBef>
          <a:spcPct val="20000"/>
        </a:spcBef>
        <a:spcAft>
          <a:spcPct val="0"/>
        </a:spcAft>
        <a:buChar char="•"/>
        <a:defRPr kumimoji="1" sz="2400">
          <a:solidFill>
            <a:schemeClr val="tx1"/>
          </a:solidFill>
          <a:latin typeface="Arial" charset="0"/>
          <a:ea typeface="+mn-ea"/>
          <a:cs typeface="DFYuanMedium-B5"/>
        </a:defRPr>
      </a:lvl3pPr>
      <a:lvl4pPr marL="1600200" indent="-228600" algn="l" rtl="0" eaLnBrk="0" fontAlgn="base" hangingPunct="0">
        <a:spcBef>
          <a:spcPct val="20000"/>
        </a:spcBef>
        <a:spcAft>
          <a:spcPct val="0"/>
        </a:spcAft>
        <a:buChar char="–"/>
        <a:defRPr kumimoji="1" sz="2000">
          <a:solidFill>
            <a:schemeClr val="tx1"/>
          </a:solidFill>
          <a:latin typeface="Arial" charset="0"/>
          <a:ea typeface="+mn-ea"/>
          <a:cs typeface="DFYuanMedium-B5"/>
        </a:defRPr>
      </a:lvl4pPr>
      <a:lvl5pPr marL="2057400" indent="-228600" algn="l" rtl="0" eaLnBrk="0" fontAlgn="base" hangingPunct="0">
        <a:spcBef>
          <a:spcPct val="20000"/>
        </a:spcBef>
        <a:spcAft>
          <a:spcPct val="0"/>
        </a:spcAft>
        <a:buChar char="»"/>
        <a:defRPr kumimoji="1" sz="2000">
          <a:solidFill>
            <a:schemeClr val="tx1"/>
          </a:solidFill>
          <a:latin typeface="Arial" charset="0"/>
          <a:ea typeface="+mn-ea"/>
          <a:cs typeface="DFYuanMedium-B5"/>
        </a:defRPr>
      </a:lvl5pPr>
      <a:lvl6pPr marL="2514600" indent="-228600" algn="l" rtl="0" fontAlgn="base">
        <a:spcBef>
          <a:spcPct val="20000"/>
        </a:spcBef>
        <a:spcAft>
          <a:spcPct val="0"/>
        </a:spcAft>
        <a:buChar char="»"/>
        <a:defRPr kumimoji="1" sz="2000">
          <a:solidFill>
            <a:schemeClr val="tx1"/>
          </a:solidFill>
          <a:latin typeface="Arial" charset="0"/>
          <a:ea typeface="+mn-ea"/>
        </a:defRPr>
      </a:lvl6pPr>
      <a:lvl7pPr marL="2971800" indent="-228600" algn="l" rtl="0" fontAlgn="base">
        <a:spcBef>
          <a:spcPct val="20000"/>
        </a:spcBef>
        <a:spcAft>
          <a:spcPct val="0"/>
        </a:spcAft>
        <a:buChar char="»"/>
        <a:defRPr kumimoji="1" sz="2000">
          <a:solidFill>
            <a:schemeClr val="tx1"/>
          </a:solidFill>
          <a:latin typeface="Arial" charset="0"/>
          <a:ea typeface="+mn-ea"/>
        </a:defRPr>
      </a:lvl7pPr>
      <a:lvl8pPr marL="3429000" indent="-228600" algn="l" rtl="0" fontAlgn="base">
        <a:spcBef>
          <a:spcPct val="20000"/>
        </a:spcBef>
        <a:spcAft>
          <a:spcPct val="0"/>
        </a:spcAft>
        <a:buChar char="»"/>
        <a:defRPr kumimoji="1" sz="2000">
          <a:solidFill>
            <a:schemeClr val="tx1"/>
          </a:solidFill>
          <a:latin typeface="Arial" charset="0"/>
          <a:ea typeface="+mn-ea"/>
        </a:defRPr>
      </a:lvl8pPr>
      <a:lvl9pPr marL="3886200" indent="-228600" algn="l" rtl="0" fontAlgn="base">
        <a:spcBef>
          <a:spcPct val="20000"/>
        </a:spcBef>
        <a:spcAft>
          <a:spcPct val="0"/>
        </a:spcAft>
        <a:buChar char="»"/>
        <a:defRPr kumimoji="1" sz="2000">
          <a:solidFill>
            <a:schemeClr val="tx1"/>
          </a:solidFill>
          <a:latin typeface="Arial" charset="0"/>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2026/1/4</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375719256"/>
      </p:ext>
    </p:extLst>
  </p:cSld>
  <p:clrMap bg1="lt1" tx1="dk1" bg2="lt2" tx2="dk2" accent1="accent1" accent2="accent2" accent3="accent3" accent4="accent4" accent5="accent5" accent6="accent6" hlink="hlink" folHlink="folHlink"/>
  <p:sldLayoutIdLst>
    <p:sldLayoutId id="2147487596" r:id="rId1"/>
    <p:sldLayoutId id="2147487597" r:id="rId2"/>
    <p:sldLayoutId id="2147487598" r:id="rId3"/>
    <p:sldLayoutId id="2147487599" r:id="rId4"/>
    <p:sldLayoutId id="2147487600" r:id="rId5"/>
    <p:sldLayoutId id="2147487601" r:id="rId6"/>
    <p:sldLayoutId id="2147487602" r:id="rId7"/>
    <p:sldLayoutId id="2147487603" r:id="rId8"/>
    <p:sldLayoutId id="2147487604" r:id="rId9"/>
    <p:sldLayoutId id="2147487605" r:id="rId10"/>
    <p:sldLayoutId id="214748760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AutoShape 2" descr="Here is the link for Sunday's sermon &amp;... - Van Riper Ellis ..."/>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Garamond" panose="02020404030301010803" pitchFamily="18" charset="0"/>
              <a:ea typeface="SimSun" panose="02010600030101010101" pitchFamily="2" charset="-122"/>
              <a:cs typeface="Times New Roman"/>
            </a:endParaRPr>
          </a:p>
        </p:txBody>
      </p:sp>
      <p:sp>
        <p:nvSpPr>
          <p:cNvPr id="3" name="AutoShape 4" descr="Here is the link for Sunday's sermon &amp;... - Van Riper Ellis ..."/>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Garamond" panose="02020404030301010803" pitchFamily="18" charset="0"/>
              <a:ea typeface="SimSun" panose="02010600030101010101" pitchFamily="2" charset="-122"/>
              <a:cs typeface="Times New Roman"/>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0375" y="3132690"/>
            <a:ext cx="8476313" cy="2810911"/>
          </a:xfrm>
          <a:prstGeom prst="rect">
            <a:avLst/>
          </a:prstGeom>
        </p:spPr>
      </p:pic>
      <p:sp>
        <p:nvSpPr>
          <p:cNvPr id="7" name="TextBox 6"/>
          <p:cNvSpPr txBox="1"/>
          <p:nvPr/>
        </p:nvSpPr>
        <p:spPr>
          <a:xfrm>
            <a:off x="2544736" y="1524000"/>
            <a:ext cx="4307589" cy="1323439"/>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zh-TW" altLang="en-US" sz="8000" b="1" i="0" u="none" strike="noStrike" kern="1200" cap="none" spc="0" normalizeH="0" baseline="0" noProof="0" dirty="0">
                <a:ln>
                  <a:noFill/>
                </a:ln>
                <a:solidFill>
                  <a:srgbClr val="FFFF00"/>
                </a:solidFill>
                <a:effectLst/>
                <a:uLnTx/>
                <a:uFillTx/>
                <a:latin typeface="KaiTi" panose="02010609060101010101" pitchFamily="49" charset="-122"/>
                <a:ea typeface="KaiTi" panose="02010609060101010101" pitchFamily="49" charset="-122"/>
                <a:cs typeface="Times New Roman"/>
              </a:rPr>
              <a:t>主日信息</a:t>
            </a:r>
            <a:endParaRPr kumimoji="0" lang="en-US" sz="8000" b="1" i="0" u="none" strike="noStrike" kern="1200" cap="none" spc="0" normalizeH="0" baseline="0" noProof="0" dirty="0">
              <a:ln>
                <a:noFill/>
              </a:ln>
              <a:solidFill>
                <a:srgbClr val="FFFF00"/>
              </a:solidFill>
              <a:effectLst/>
              <a:uLnTx/>
              <a:uFillTx/>
              <a:latin typeface="KaiTi" panose="02010609060101010101" pitchFamily="49" charset="-122"/>
              <a:ea typeface="KaiTi" panose="02010609060101010101" pitchFamily="49" charset="-122"/>
              <a:cs typeface="Times New Roman"/>
            </a:endParaRPr>
          </a:p>
        </p:txBody>
      </p:sp>
    </p:spTree>
    <p:extLst>
      <p:ext uri="{BB962C8B-B14F-4D97-AF65-F5344CB8AC3E}">
        <p14:creationId xmlns:p14="http://schemas.microsoft.com/office/powerpoint/2010/main" val="2674092291"/>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6:22-23】</a:t>
            </a:r>
          </a:p>
          <a:p>
            <a:pPr algn="l">
              <a:lnSpc>
                <a:spcPct val="112000"/>
              </a:lnSpc>
            </a:pPr>
            <a:r>
              <a:rPr lang="en-US" altLang="zh-CN" sz="3200" b="1" dirty="0">
                <a:solidFill>
                  <a:srgbClr val="FFFF00"/>
                </a:solidFill>
                <a:ea typeface="微软雅黑" panose="020B0503020204020204" pitchFamily="34" charset="-122"/>
              </a:rPr>
              <a:t>22 </a:t>
            </a:r>
            <a:r>
              <a:rPr lang="zh-CN" altLang="en-US" sz="3200" b="1" dirty="0">
                <a:solidFill>
                  <a:srgbClr val="FFFF00"/>
                </a:solidFill>
                <a:ea typeface="微软雅黑" panose="020B0503020204020204" pitchFamily="34" charset="-122"/>
              </a:rPr>
              <a:t>但现今你们既从罪里得了释放，作了　神的奴仆，就有成圣的果子，那结局就是永生。</a:t>
            </a:r>
          </a:p>
          <a:p>
            <a:pPr algn="l">
              <a:lnSpc>
                <a:spcPct val="112000"/>
              </a:lnSpc>
            </a:pPr>
            <a:r>
              <a:rPr lang="en-US" altLang="zh-CN" sz="3200" b="1" dirty="0">
                <a:solidFill>
                  <a:schemeClr val="bg1"/>
                </a:solidFill>
                <a:ea typeface="微软雅黑" panose="020B0503020204020204" pitchFamily="34" charset="-122"/>
              </a:rPr>
              <a:t>But now having been set free from sin, and having become slaves of God, you have your fruit to holiness, and the end, everlasting life.</a:t>
            </a:r>
          </a:p>
          <a:p>
            <a:pPr algn="l">
              <a:lnSpc>
                <a:spcPct val="112000"/>
              </a:lnSpc>
            </a:pPr>
            <a:r>
              <a:rPr lang="en-US" altLang="zh-CN" sz="3200" b="1" dirty="0">
                <a:solidFill>
                  <a:srgbClr val="FFFF00"/>
                </a:solidFill>
                <a:ea typeface="微软雅黑" panose="020B0503020204020204" pitchFamily="34" charset="-122"/>
              </a:rPr>
              <a:t>23 </a:t>
            </a:r>
            <a:r>
              <a:rPr lang="zh-CN" altLang="en-US" sz="3200" b="1" dirty="0">
                <a:solidFill>
                  <a:srgbClr val="FFFF00"/>
                </a:solidFill>
                <a:ea typeface="微软雅黑" panose="020B0503020204020204" pitchFamily="34" charset="-122"/>
              </a:rPr>
              <a:t>因为罪的工价乃是死；惟有　神的恩赐，在我们的主基督耶稣里，乃是永生。</a:t>
            </a:r>
          </a:p>
          <a:p>
            <a:pPr algn="l">
              <a:lnSpc>
                <a:spcPct val="112000"/>
              </a:lnSpc>
            </a:pPr>
            <a:r>
              <a:rPr lang="en-US" altLang="zh-CN" sz="3200" b="1" dirty="0">
                <a:solidFill>
                  <a:schemeClr val="bg1"/>
                </a:solidFill>
                <a:ea typeface="微软雅黑" panose="020B0503020204020204" pitchFamily="34" charset="-122"/>
              </a:rPr>
              <a:t>For the wages of sin is death, but the gift of God is eternal life in Christ Jesus our Lord.</a:t>
            </a:r>
          </a:p>
        </p:txBody>
      </p:sp>
    </p:spTree>
    <p:extLst>
      <p:ext uri="{BB962C8B-B14F-4D97-AF65-F5344CB8AC3E}">
        <p14:creationId xmlns:p14="http://schemas.microsoft.com/office/powerpoint/2010/main" val="22754026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马太福音</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Matthew 26:52-54】</a:t>
            </a:r>
          </a:p>
          <a:p>
            <a:pPr algn="l">
              <a:lnSpc>
                <a:spcPct val="112000"/>
              </a:lnSpc>
            </a:pPr>
            <a:r>
              <a:rPr lang="en-US" altLang="zh-CN" sz="3200" b="1" dirty="0">
                <a:solidFill>
                  <a:srgbClr val="FFFF00"/>
                </a:solidFill>
                <a:ea typeface="微软雅黑" panose="020B0503020204020204" pitchFamily="34" charset="-122"/>
              </a:rPr>
              <a:t>52 </a:t>
            </a:r>
            <a:r>
              <a:rPr lang="zh-CN" altLang="en-US" sz="3200" b="1" dirty="0">
                <a:solidFill>
                  <a:srgbClr val="FFFF00"/>
                </a:solidFill>
                <a:ea typeface="微软雅黑" panose="020B0503020204020204" pitchFamily="34" charset="-122"/>
              </a:rPr>
              <a:t>耶稣对他说：“收刀入鞘吧！凡动刀的，必死在刀下。</a:t>
            </a:r>
            <a:r>
              <a:rPr lang="en-US" altLang="zh-CN" sz="3200" b="1" dirty="0">
                <a:solidFill>
                  <a:schemeClr val="bg1"/>
                </a:solidFill>
                <a:ea typeface="微软雅黑" panose="020B0503020204020204" pitchFamily="34" charset="-122"/>
              </a:rPr>
              <a:t>But Jesus said to him, “Put your sword in its place, for all who take the sword will perish by the sword.</a:t>
            </a:r>
          </a:p>
          <a:p>
            <a:pPr algn="l">
              <a:lnSpc>
                <a:spcPct val="112000"/>
              </a:lnSpc>
            </a:pPr>
            <a:r>
              <a:rPr lang="en-US" altLang="zh-CN" sz="3200" b="1" dirty="0">
                <a:solidFill>
                  <a:srgbClr val="FFFF00"/>
                </a:solidFill>
                <a:ea typeface="微软雅黑" panose="020B0503020204020204" pitchFamily="34" charset="-122"/>
              </a:rPr>
              <a:t>53 </a:t>
            </a:r>
            <a:r>
              <a:rPr lang="zh-CN" altLang="en-US" sz="3200" b="1" dirty="0">
                <a:solidFill>
                  <a:srgbClr val="FFFF00"/>
                </a:solidFill>
                <a:ea typeface="微软雅黑" panose="020B0503020204020204" pitchFamily="34" charset="-122"/>
              </a:rPr>
              <a:t>你想我不能求我父现在为我差遣十二营多天使来吗？</a:t>
            </a:r>
            <a:r>
              <a:rPr lang="en-US" altLang="zh-CN" sz="3200" b="1" dirty="0">
                <a:solidFill>
                  <a:schemeClr val="bg1"/>
                </a:solidFill>
                <a:ea typeface="微软雅黑" panose="020B0503020204020204" pitchFamily="34" charset="-122"/>
              </a:rPr>
              <a:t>Or do you think that I cannot now pray to My Father, and He will provide Me with more than twelve legions of angels?</a:t>
            </a:r>
          </a:p>
          <a:p>
            <a:pPr algn="l">
              <a:lnSpc>
                <a:spcPct val="112000"/>
              </a:lnSpc>
            </a:pPr>
            <a:r>
              <a:rPr lang="en-US" altLang="zh-CN" sz="3200" b="1" dirty="0">
                <a:solidFill>
                  <a:srgbClr val="FFFF00"/>
                </a:solidFill>
                <a:ea typeface="微软雅黑" panose="020B0503020204020204" pitchFamily="34" charset="-122"/>
              </a:rPr>
              <a:t>54 </a:t>
            </a:r>
            <a:r>
              <a:rPr lang="zh-CN" altLang="en-US" sz="3200" b="1" dirty="0">
                <a:solidFill>
                  <a:srgbClr val="FFFF00"/>
                </a:solidFill>
                <a:ea typeface="微软雅黑" panose="020B0503020204020204" pitchFamily="34" charset="-122"/>
              </a:rPr>
              <a:t>若是这样，经上所说事情必须如此的话怎么应验呢？”</a:t>
            </a:r>
            <a:r>
              <a:rPr lang="en-US" altLang="zh-CN" sz="3200" b="1" dirty="0">
                <a:solidFill>
                  <a:schemeClr val="bg1"/>
                </a:solidFill>
                <a:ea typeface="微软雅黑" panose="020B0503020204020204" pitchFamily="34" charset="-122"/>
              </a:rPr>
              <a:t>How then could the Scriptures be fulfilled, that it must happen thus?”</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6377253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以赛亚书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Isaiah 53:7】</a:t>
            </a:r>
          </a:p>
          <a:p>
            <a:pPr algn="l">
              <a:lnSpc>
                <a:spcPct val="112000"/>
              </a:lnSpc>
            </a:pPr>
            <a:r>
              <a:rPr lang="zh-CN" altLang="en-US" sz="3200" b="1" dirty="0">
                <a:solidFill>
                  <a:srgbClr val="FFFF00"/>
                </a:solidFill>
                <a:ea typeface="微软雅黑" panose="020B0503020204020204" pitchFamily="34" charset="-122"/>
              </a:rPr>
              <a:t>祂被欺压，在受苦的时候却不开口（或作“祂受欺压，却自卑不开口”），祂像羊羔被牵到宰杀之地，又像羊在剪毛的人手下无声，祂也是这样不开口。</a:t>
            </a:r>
          </a:p>
          <a:p>
            <a:pPr algn="l">
              <a:lnSpc>
                <a:spcPct val="112000"/>
              </a:lnSpc>
            </a:pPr>
            <a:r>
              <a:rPr lang="en-US" altLang="zh-CN" sz="3200" b="1" dirty="0">
                <a:solidFill>
                  <a:schemeClr val="bg1"/>
                </a:solidFill>
                <a:ea typeface="微软雅黑" panose="020B0503020204020204" pitchFamily="34" charset="-122"/>
              </a:rPr>
              <a:t>He was oppressed and He was afflicted, Yet He opened not His mouth; He was led as a lamb to the slaughter, And as a sheep before its shearers is silent, So He opened not His mouth.</a:t>
            </a:r>
          </a:p>
        </p:txBody>
      </p:sp>
    </p:spTree>
    <p:extLst>
      <p:ext uri="{BB962C8B-B14F-4D97-AF65-F5344CB8AC3E}">
        <p14:creationId xmlns:p14="http://schemas.microsoft.com/office/powerpoint/2010/main" val="19293747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路加福音</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Luke 23:34】</a:t>
            </a:r>
          </a:p>
          <a:p>
            <a:pPr algn="l">
              <a:lnSpc>
                <a:spcPct val="112000"/>
              </a:lnSpc>
            </a:pPr>
            <a:r>
              <a:rPr lang="zh-CN" altLang="en-US" sz="3200" b="1" dirty="0">
                <a:solidFill>
                  <a:srgbClr val="FFFF00"/>
                </a:solidFill>
                <a:ea typeface="微软雅黑" panose="020B0503020204020204" pitchFamily="34" charset="-122"/>
              </a:rPr>
              <a:t>当下耶稣说：“父啊，赦免他们！因为他们所作的，他们不晓得。”兵丁就拈阄分祂的衣服。</a:t>
            </a:r>
          </a:p>
          <a:p>
            <a:pPr algn="l">
              <a:lnSpc>
                <a:spcPct val="112000"/>
              </a:lnSpc>
            </a:pPr>
            <a:r>
              <a:rPr lang="en-US" altLang="zh-CN" sz="3200" b="1" dirty="0">
                <a:solidFill>
                  <a:schemeClr val="bg1"/>
                </a:solidFill>
                <a:ea typeface="微软雅黑" panose="020B0503020204020204" pitchFamily="34" charset="-122"/>
              </a:rPr>
              <a:t>Then Jesus said, “Father, forgive them, for they do not know what they do.” And they divided His garments and cast lots.</a:t>
            </a:r>
          </a:p>
        </p:txBody>
      </p:sp>
    </p:spTree>
    <p:extLst>
      <p:ext uri="{BB962C8B-B14F-4D97-AF65-F5344CB8AC3E}">
        <p14:creationId xmlns:p14="http://schemas.microsoft.com/office/powerpoint/2010/main" val="34196696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马太福音</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Matthew 5:39-41】</a:t>
            </a:r>
          </a:p>
          <a:p>
            <a:pPr algn="l">
              <a:lnSpc>
                <a:spcPct val="112000"/>
              </a:lnSpc>
            </a:pPr>
            <a:r>
              <a:rPr lang="en-US" altLang="zh-CN" sz="3200" b="1" dirty="0">
                <a:solidFill>
                  <a:srgbClr val="FFFF00"/>
                </a:solidFill>
                <a:ea typeface="微软雅黑" panose="020B0503020204020204" pitchFamily="34" charset="-122"/>
              </a:rPr>
              <a:t>39 </a:t>
            </a:r>
            <a:r>
              <a:rPr lang="zh-CN" altLang="en-US" sz="3200" b="1" dirty="0">
                <a:solidFill>
                  <a:srgbClr val="FFFF00"/>
                </a:solidFill>
                <a:ea typeface="微软雅黑" panose="020B0503020204020204" pitchFamily="34" charset="-122"/>
              </a:rPr>
              <a:t>只是我告诉你们：不要与恶人作对。有人打你的右脸，连左脸也转过来由他打；</a:t>
            </a:r>
            <a:r>
              <a:rPr lang="en-US" altLang="zh-CN" sz="3200" b="1" dirty="0">
                <a:solidFill>
                  <a:schemeClr val="bg1"/>
                </a:solidFill>
                <a:ea typeface="微软雅黑" panose="020B0503020204020204" pitchFamily="34" charset="-122"/>
              </a:rPr>
              <a:t>But I tell you not to resist an evil person. But whoever slaps you on your right cheek, turn the other to him also.</a:t>
            </a:r>
          </a:p>
          <a:p>
            <a:pPr algn="l">
              <a:lnSpc>
                <a:spcPct val="112000"/>
              </a:lnSpc>
            </a:pPr>
            <a:r>
              <a:rPr lang="en-US" altLang="zh-CN" sz="3200" b="1" dirty="0">
                <a:solidFill>
                  <a:srgbClr val="FFFF00"/>
                </a:solidFill>
                <a:ea typeface="微软雅黑" panose="020B0503020204020204" pitchFamily="34" charset="-122"/>
              </a:rPr>
              <a:t>40 </a:t>
            </a:r>
            <a:r>
              <a:rPr lang="zh-CN" altLang="en-US" sz="3200" b="1" dirty="0">
                <a:solidFill>
                  <a:srgbClr val="FFFF00"/>
                </a:solidFill>
                <a:ea typeface="微软雅黑" panose="020B0503020204020204" pitchFamily="34" charset="-122"/>
              </a:rPr>
              <a:t>有人想要告你，要拿你的里衣，连外衣也由他拿去；</a:t>
            </a:r>
            <a:r>
              <a:rPr lang="en-US" altLang="zh-CN" sz="3200" b="1" dirty="0">
                <a:solidFill>
                  <a:schemeClr val="bg1"/>
                </a:solidFill>
                <a:ea typeface="微软雅黑" panose="020B0503020204020204" pitchFamily="34" charset="-122"/>
              </a:rPr>
              <a:t>If anyone wants to sue you and take away your tunic, let him have your cloak also.</a:t>
            </a:r>
          </a:p>
          <a:p>
            <a:pPr algn="l">
              <a:lnSpc>
                <a:spcPct val="112000"/>
              </a:lnSpc>
            </a:pPr>
            <a:r>
              <a:rPr lang="en-US" altLang="zh-CN" sz="3200" b="1" dirty="0">
                <a:solidFill>
                  <a:srgbClr val="FFFF00"/>
                </a:solidFill>
                <a:ea typeface="微软雅黑" panose="020B0503020204020204" pitchFamily="34" charset="-122"/>
              </a:rPr>
              <a:t>41 </a:t>
            </a:r>
            <a:r>
              <a:rPr lang="zh-CN" altLang="en-US" sz="3200" b="1" dirty="0">
                <a:solidFill>
                  <a:srgbClr val="FFFF00"/>
                </a:solidFill>
                <a:ea typeface="微软雅黑" panose="020B0503020204020204" pitchFamily="34" charset="-122"/>
              </a:rPr>
              <a:t>有人强逼你走一里路，你就同他走二里；</a:t>
            </a:r>
          </a:p>
          <a:p>
            <a:pPr algn="l">
              <a:lnSpc>
                <a:spcPct val="112000"/>
              </a:lnSpc>
            </a:pPr>
            <a:r>
              <a:rPr lang="en-US" altLang="zh-CN" sz="3200" b="1" dirty="0">
                <a:solidFill>
                  <a:schemeClr val="bg1"/>
                </a:solidFill>
                <a:ea typeface="微软雅黑" panose="020B0503020204020204" pitchFamily="34" charset="-122"/>
              </a:rPr>
              <a:t>And whoever compels you to go one mile, go with him two.</a:t>
            </a:r>
          </a:p>
        </p:txBody>
      </p:sp>
    </p:spTree>
    <p:extLst>
      <p:ext uri="{BB962C8B-B14F-4D97-AF65-F5344CB8AC3E}">
        <p14:creationId xmlns:p14="http://schemas.microsoft.com/office/powerpoint/2010/main" val="14654261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6:22-23】</a:t>
            </a:r>
          </a:p>
          <a:p>
            <a:pPr algn="l">
              <a:lnSpc>
                <a:spcPct val="112000"/>
              </a:lnSpc>
            </a:pPr>
            <a:r>
              <a:rPr lang="en-US" altLang="zh-CN" sz="3200" b="1" dirty="0">
                <a:solidFill>
                  <a:srgbClr val="FFFF00"/>
                </a:solidFill>
                <a:ea typeface="微软雅黑" panose="020B0503020204020204" pitchFamily="34" charset="-122"/>
              </a:rPr>
              <a:t>22 </a:t>
            </a:r>
            <a:r>
              <a:rPr lang="zh-CN" altLang="en-US" sz="3200" b="1" dirty="0">
                <a:solidFill>
                  <a:srgbClr val="FFFF00"/>
                </a:solidFill>
                <a:ea typeface="微软雅黑" panose="020B0503020204020204" pitchFamily="34" charset="-122"/>
              </a:rPr>
              <a:t>但现今你们既从罪里得了释放，作了　神的奴仆，就有成圣的果子，那结局就是永生。</a:t>
            </a:r>
          </a:p>
          <a:p>
            <a:pPr algn="l">
              <a:lnSpc>
                <a:spcPct val="112000"/>
              </a:lnSpc>
            </a:pPr>
            <a:r>
              <a:rPr lang="en-US" altLang="zh-CN" sz="3200" b="1" dirty="0">
                <a:solidFill>
                  <a:schemeClr val="bg1"/>
                </a:solidFill>
                <a:ea typeface="微软雅黑" panose="020B0503020204020204" pitchFamily="34" charset="-122"/>
              </a:rPr>
              <a:t>But now having been set free from sin, and having become slaves of God, you have your fruit to holiness, and the end, everlasting life.</a:t>
            </a:r>
          </a:p>
          <a:p>
            <a:pPr algn="l">
              <a:lnSpc>
                <a:spcPct val="112000"/>
              </a:lnSpc>
            </a:pPr>
            <a:r>
              <a:rPr lang="en-US" altLang="zh-CN" sz="3200" b="1" dirty="0">
                <a:solidFill>
                  <a:srgbClr val="FFFF00"/>
                </a:solidFill>
                <a:ea typeface="微软雅黑" panose="020B0503020204020204" pitchFamily="34" charset="-122"/>
              </a:rPr>
              <a:t>23 </a:t>
            </a:r>
            <a:r>
              <a:rPr lang="zh-CN" altLang="en-US" sz="3200" b="1" dirty="0">
                <a:solidFill>
                  <a:srgbClr val="FFFF00"/>
                </a:solidFill>
                <a:ea typeface="微软雅黑" panose="020B0503020204020204" pitchFamily="34" charset="-122"/>
              </a:rPr>
              <a:t>因为罪的工价乃是死；惟有　神的恩赐，在我们的主基督耶稣里，乃是永生。</a:t>
            </a:r>
          </a:p>
          <a:p>
            <a:pPr algn="l">
              <a:lnSpc>
                <a:spcPct val="112000"/>
              </a:lnSpc>
            </a:pPr>
            <a:r>
              <a:rPr lang="en-US" altLang="zh-CN" sz="3200" b="1" dirty="0">
                <a:solidFill>
                  <a:schemeClr val="bg1"/>
                </a:solidFill>
                <a:ea typeface="微软雅黑" panose="020B0503020204020204" pitchFamily="34" charset="-122"/>
              </a:rPr>
              <a:t>For the wages of sin is death, but the gift of God is eternal life in Christ Jesus our Lord.</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1848942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罗马书</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Romans 12:1-2】</a:t>
            </a:r>
          </a:p>
          <a:p>
            <a:pPr algn="l">
              <a:lnSpc>
                <a:spcPct val="112000"/>
              </a:lnSpc>
            </a:pPr>
            <a:r>
              <a:rPr lang="en-US" altLang="zh-CN" sz="3000" b="1" dirty="0">
                <a:solidFill>
                  <a:srgbClr val="FFFF00"/>
                </a:solidFill>
                <a:ea typeface="微软雅黑" panose="020B0503020204020204" pitchFamily="34" charset="-122"/>
              </a:rPr>
              <a:t>1 </a:t>
            </a:r>
            <a:r>
              <a:rPr lang="zh-CN" altLang="en-US" sz="3000" b="1" dirty="0">
                <a:solidFill>
                  <a:srgbClr val="FFFF00"/>
                </a:solidFill>
                <a:ea typeface="微软雅黑" panose="020B0503020204020204" pitchFamily="34" charset="-122"/>
              </a:rPr>
              <a:t>所以弟兄们，我以　神的慈悲劝你们，将身体献上，当作活祭，是圣洁的，是　神所喜悦的，你们如此侍奉，乃是理所当然的。</a:t>
            </a:r>
          </a:p>
          <a:p>
            <a:pPr algn="l">
              <a:lnSpc>
                <a:spcPct val="100000"/>
              </a:lnSpc>
            </a:pPr>
            <a:r>
              <a:rPr lang="en-US" altLang="zh-CN" sz="3000" b="1" dirty="0">
                <a:solidFill>
                  <a:schemeClr val="bg1"/>
                </a:solidFill>
                <a:ea typeface="微软雅黑" panose="020B0503020204020204" pitchFamily="34" charset="-122"/>
              </a:rPr>
              <a:t>I beseech you therefore, brethren, by the mercies of God, that you present your bodies a living sacrifice, holy, acceptable to God, which is your reasonable service.</a:t>
            </a:r>
          </a:p>
          <a:p>
            <a:pPr algn="l">
              <a:lnSpc>
                <a:spcPct val="112000"/>
              </a:lnSpc>
            </a:pPr>
            <a:r>
              <a:rPr lang="en-US" altLang="zh-CN" sz="3000" b="1" dirty="0">
                <a:solidFill>
                  <a:srgbClr val="FFFF00"/>
                </a:solidFill>
                <a:ea typeface="微软雅黑" panose="020B0503020204020204" pitchFamily="34" charset="-122"/>
              </a:rPr>
              <a:t>2 </a:t>
            </a:r>
            <a:r>
              <a:rPr lang="zh-CN" altLang="en-US" sz="3000" b="1" dirty="0">
                <a:solidFill>
                  <a:srgbClr val="FFFF00"/>
                </a:solidFill>
                <a:ea typeface="微软雅黑" panose="020B0503020204020204" pitchFamily="34" charset="-122"/>
              </a:rPr>
              <a:t>不要效法这个世界，只要心意更新而变化，叫你们察验何为　神的善良、纯全、可喜悦的旨意。</a:t>
            </a:r>
          </a:p>
          <a:p>
            <a:pPr algn="l">
              <a:lnSpc>
                <a:spcPct val="100000"/>
              </a:lnSpc>
            </a:pPr>
            <a:r>
              <a:rPr lang="en-US" altLang="zh-CN" sz="3000" b="1" dirty="0">
                <a:solidFill>
                  <a:schemeClr val="bg1"/>
                </a:solidFill>
                <a:ea typeface="微软雅黑" panose="020B0503020204020204" pitchFamily="34" charset="-122"/>
              </a:rPr>
              <a:t>And do not be conformed to this world, but be transformed by the renewing of your mind, that you may prove what is that good and acceptable and perfect will of God.</a:t>
            </a:r>
          </a:p>
        </p:txBody>
      </p:sp>
    </p:spTree>
    <p:extLst>
      <p:ext uri="{BB962C8B-B14F-4D97-AF65-F5344CB8AC3E}">
        <p14:creationId xmlns:p14="http://schemas.microsoft.com/office/powerpoint/2010/main" val="32147323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33004" y="681644"/>
            <a:ext cx="8894617" cy="3574472"/>
          </a:xfrm>
        </p:spPr>
        <p:txBody>
          <a:bodyPr>
            <a:normAutofit/>
          </a:bodyPr>
          <a:lstStyle/>
          <a:p>
            <a:r>
              <a:rPr lang="zh-CN" altLang="en-US" sz="4600" b="1" dirty="0">
                <a:solidFill>
                  <a:srgbClr val="FFFF00"/>
                </a:solidFill>
                <a:latin typeface="微软雅黑" panose="020B0503020204020204" pitchFamily="34" charset="-122"/>
                <a:ea typeface="微软雅黑" panose="020B0503020204020204" pitchFamily="34" charset="-122"/>
              </a:rPr>
              <a:t>新的开始，新的主人</a:t>
            </a:r>
            <a:br>
              <a:rPr lang="en-US" altLang="zh-CN" sz="4600" b="1" dirty="0">
                <a:solidFill>
                  <a:srgbClr val="FFFF00"/>
                </a:solidFill>
                <a:latin typeface="微软雅黑" panose="020B0503020204020204" pitchFamily="34" charset="-122"/>
                <a:ea typeface="微软雅黑" panose="020B0503020204020204" pitchFamily="34" charset="-122"/>
              </a:rPr>
            </a:br>
            <a:r>
              <a:rPr lang="en-US" altLang="zh-CN" sz="4600" b="1" dirty="0">
                <a:solidFill>
                  <a:schemeClr val="bg1"/>
                </a:solidFill>
                <a:latin typeface="微软雅黑" panose="020B0503020204020204" pitchFamily="34" charset="-122"/>
                <a:ea typeface="微软雅黑" panose="020B0503020204020204" pitchFamily="34" charset="-122"/>
              </a:rPr>
              <a:t>A Fresh Start</a:t>
            </a:r>
            <a:r>
              <a:rPr lang="zh-CN" altLang="en-US" sz="4600" b="1" dirty="0">
                <a:solidFill>
                  <a:schemeClr val="bg1"/>
                </a:solidFill>
                <a:latin typeface="微软雅黑" panose="020B0503020204020204" pitchFamily="34" charset="-122"/>
                <a:ea typeface="微软雅黑" panose="020B0503020204020204" pitchFamily="34" charset="-122"/>
              </a:rPr>
              <a:t>，</a:t>
            </a:r>
            <a:r>
              <a:rPr lang="en-US" altLang="zh-CN" sz="4600" b="1" dirty="0">
                <a:solidFill>
                  <a:schemeClr val="bg1"/>
                </a:solidFill>
                <a:latin typeface="微软雅黑" panose="020B0503020204020204" pitchFamily="34" charset="-122"/>
                <a:ea typeface="微软雅黑" panose="020B0503020204020204" pitchFamily="34" charset="-122"/>
              </a:rPr>
              <a:t>A New Master</a:t>
            </a:r>
            <a:endParaRPr lang="zh-CN" altLang="en-US" sz="4600" b="1" dirty="0">
              <a:solidFill>
                <a:schemeClr val="bg1"/>
              </a:solidFill>
            </a:endParaRPr>
          </a:p>
        </p:txBody>
      </p:sp>
      <p:sp>
        <p:nvSpPr>
          <p:cNvPr id="3" name="副标题 2"/>
          <p:cNvSpPr>
            <a:spLocks noGrp="1"/>
          </p:cNvSpPr>
          <p:nvPr>
            <p:ph type="subTitle" idx="1"/>
          </p:nvPr>
        </p:nvSpPr>
        <p:spPr>
          <a:xfrm>
            <a:off x="983511" y="5202238"/>
            <a:ext cx="6858000" cy="1655762"/>
          </a:xfrm>
        </p:spPr>
        <p:txBody>
          <a:bodyPr/>
          <a:lstStyle/>
          <a:p>
            <a:r>
              <a:rPr lang="en-US" altLang="zh-CN" b="1" dirty="0">
                <a:solidFill>
                  <a:schemeClr val="bg1"/>
                </a:solidFill>
              </a:rPr>
              <a:t>Boise Chinese Christian Church </a:t>
            </a:r>
          </a:p>
          <a:p>
            <a:r>
              <a:rPr lang="en-US" altLang="zh-CN" b="1" dirty="0">
                <a:solidFill>
                  <a:schemeClr val="bg1"/>
                </a:solidFill>
              </a:rPr>
              <a:t>1/4/2025</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罗马书</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Romans 6:20-23】</a:t>
            </a:r>
          </a:p>
          <a:p>
            <a:pPr algn="l">
              <a:lnSpc>
                <a:spcPct val="112000"/>
              </a:lnSpc>
            </a:pPr>
            <a:r>
              <a:rPr lang="en-US" altLang="zh-CN" sz="3000" b="1" dirty="0">
                <a:solidFill>
                  <a:srgbClr val="FFFF00"/>
                </a:solidFill>
                <a:ea typeface="微软雅黑" panose="020B0503020204020204" pitchFamily="34" charset="-122"/>
              </a:rPr>
              <a:t>20 </a:t>
            </a:r>
            <a:r>
              <a:rPr lang="zh-CN" altLang="en-US" sz="3000" b="1" dirty="0">
                <a:solidFill>
                  <a:srgbClr val="FFFF00"/>
                </a:solidFill>
                <a:ea typeface="微软雅黑" panose="020B0503020204020204" pitchFamily="34" charset="-122"/>
              </a:rPr>
              <a:t>因为你们作罪之奴仆的时候，就不被义约束了。</a:t>
            </a:r>
          </a:p>
          <a:p>
            <a:pPr algn="l">
              <a:lnSpc>
                <a:spcPct val="112000"/>
              </a:lnSpc>
            </a:pPr>
            <a:r>
              <a:rPr lang="en-US" altLang="zh-CN" sz="3000" b="1" dirty="0">
                <a:solidFill>
                  <a:schemeClr val="bg1"/>
                </a:solidFill>
                <a:ea typeface="微软雅黑" panose="020B0503020204020204" pitchFamily="34" charset="-122"/>
              </a:rPr>
              <a:t>For when you were slaves of sin, you were free in regard to righteousness.</a:t>
            </a:r>
          </a:p>
          <a:p>
            <a:pPr algn="l">
              <a:lnSpc>
                <a:spcPct val="112000"/>
              </a:lnSpc>
            </a:pPr>
            <a:r>
              <a:rPr lang="en-US" altLang="zh-CN" sz="3000" b="1" dirty="0">
                <a:solidFill>
                  <a:srgbClr val="FFFF00"/>
                </a:solidFill>
                <a:ea typeface="微软雅黑" panose="020B0503020204020204" pitchFamily="34" charset="-122"/>
              </a:rPr>
              <a:t>21 </a:t>
            </a:r>
            <a:r>
              <a:rPr lang="zh-CN" altLang="en-US" sz="3000" b="1" dirty="0">
                <a:solidFill>
                  <a:srgbClr val="FFFF00"/>
                </a:solidFill>
                <a:ea typeface="微软雅黑" panose="020B0503020204020204" pitchFamily="34" charset="-122"/>
              </a:rPr>
              <a:t>你们现今所看为羞耻的事，当日有什么果子呢？那些事的结局就是死；</a:t>
            </a:r>
          </a:p>
          <a:p>
            <a:pPr algn="l">
              <a:lnSpc>
                <a:spcPct val="112000"/>
              </a:lnSpc>
            </a:pPr>
            <a:r>
              <a:rPr lang="en-US" altLang="zh-CN" sz="3000" b="1" dirty="0">
                <a:solidFill>
                  <a:schemeClr val="bg1"/>
                </a:solidFill>
                <a:ea typeface="微软雅黑" panose="020B0503020204020204" pitchFamily="34" charset="-122"/>
              </a:rPr>
              <a:t>What fruit did you have then in the things of which you are now ashamed? For the end of those things is death.</a:t>
            </a:r>
          </a:p>
        </p:txBody>
      </p:sp>
    </p:spTree>
    <p:extLst>
      <p:ext uri="{BB962C8B-B14F-4D97-AF65-F5344CB8AC3E}">
        <p14:creationId xmlns:p14="http://schemas.microsoft.com/office/powerpoint/2010/main" val="11599887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罗马书</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Romans 6:20-23】</a:t>
            </a:r>
          </a:p>
          <a:p>
            <a:pPr algn="l">
              <a:lnSpc>
                <a:spcPct val="112000"/>
              </a:lnSpc>
            </a:pPr>
            <a:r>
              <a:rPr lang="en-US" altLang="zh-CN" sz="3000" b="1" dirty="0">
                <a:solidFill>
                  <a:srgbClr val="FFFF00"/>
                </a:solidFill>
                <a:ea typeface="微软雅黑" panose="020B0503020204020204" pitchFamily="34" charset="-122"/>
              </a:rPr>
              <a:t>22 </a:t>
            </a:r>
            <a:r>
              <a:rPr lang="zh-CN" altLang="en-US" sz="3000" b="1" dirty="0">
                <a:solidFill>
                  <a:srgbClr val="FFFF00"/>
                </a:solidFill>
                <a:ea typeface="微软雅黑" panose="020B0503020204020204" pitchFamily="34" charset="-122"/>
              </a:rPr>
              <a:t>但现今你们既从罪里得了释放，作了　神的奴仆，就有成圣的果子，那结局就是永生。</a:t>
            </a:r>
          </a:p>
          <a:p>
            <a:pPr algn="l">
              <a:lnSpc>
                <a:spcPct val="112000"/>
              </a:lnSpc>
            </a:pPr>
            <a:r>
              <a:rPr lang="en-US" altLang="zh-CN" sz="3000" b="1" dirty="0">
                <a:solidFill>
                  <a:schemeClr val="bg1"/>
                </a:solidFill>
                <a:ea typeface="微软雅黑" panose="020B0503020204020204" pitchFamily="34" charset="-122"/>
              </a:rPr>
              <a:t>But now having been set free from sin, and having become slaves of God, you have your fruit to holiness, and the end, everlasting life.</a:t>
            </a:r>
          </a:p>
          <a:p>
            <a:pPr algn="l">
              <a:lnSpc>
                <a:spcPct val="112000"/>
              </a:lnSpc>
            </a:pPr>
            <a:r>
              <a:rPr lang="en-US" altLang="zh-CN" sz="3000" b="1" dirty="0">
                <a:solidFill>
                  <a:srgbClr val="FFFF00"/>
                </a:solidFill>
                <a:ea typeface="微软雅黑" panose="020B0503020204020204" pitchFamily="34" charset="-122"/>
              </a:rPr>
              <a:t>23 </a:t>
            </a:r>
            <a:r>
              <a:rPr lang="zh-CN" altLang="en-US" sz="3000" b="1" dirty="0">
                <a:solidFill>
                  <a:srgbClr val="FFFF00"/>
                </a:solidFill>
                <a:ea typeface="微软雅黑" panose="020B0503020204020204" pitchFamily="34" charset="-122"/>
              </a:rPr>
              <a:t>因为罪的工价乃是死；惟有　神的恩赐，在我们的主基督耶稣里，乃是永生。</a:t>
            </a:r>
          </a:p>
          <a:p>
            <a:pPr algn="l">
              <a:lnSpc>
                <a:spcPct val="112000"/>
              </a:lnSpc>
            </a:pPr>
            <a:r>
              <a:rPr lang="en-US" altLang="zh-CN" sz="3000" b="1" dirty="0">
                <a:solidFill>
                  <a:schemeClr val="bg1"/>
                </a:solidFill>
                <a:ea typeface="微软雅黑" panose="020B0503020204020204" pitchFamily="34" charset="-122"/>
              </a:rPr>
              <a:t>For the wages of sin is death, but the gift of God is eternal life in Christ Jesus our Lord.</a:t>
            </a:r>
          </a:p>
          <a:p>
            <a:pPr algn="l">
              <a:lnSpc>
                <a:spcPct val="112000"/>
              </a:lnSpc>
            </a:pPr>
            <a:endParaRPr lang="en-US" altLang="zh-CN" sz="3000" b="1" u="sng" dirty="0">
              <a:solidFill>
                <a:schemeClr val="bg1"/>
              </a:solidFill>
              <a:ea typeface="微软雅黑" panose="020B0503020204020204" pitchFamily="34" charset="-122"/>
            </a:endParaRPr>
          </a:p>
          <a:p>
            <a:pPr algn="l">
              <a:lnSpc>
                <a:spcPct val="112000"/>
              </a:lnSpc>
            </a:pPr>
            <a:endParaRPr lang="en-US" altLang="zh-CN" sz="30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5036043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创世记</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Genesis 4:23-24】</a:t>
            </a:r>
          </a:p>
          <a:p>
            <a:pPr algn="l">
              <a:lnSpc>
                <a:spcPct val="112000"/>
              </a:lnSpc>
            </a:pPr>
            <a:r>
              <a:rPr lang="en-US" altLang="zh-CN" sz="3200" b="1" dirty="0">
                <a:solidFill>
                  <a:srgbClr val="FFFF00"/>
                </a:solidFill>
                <a:ea typeface="微软雅黑" panose="020B0503020204020204" pitchFamily="34" charset="-122"/>
              </a:rPr>
              <a:t>23 </a:t>
            </a:r>
            <a:r>
              <a:rPr lang="zh-CN" altLang="en-US" sz="3200" b="1" dirty="0">
                <a:solidFill>
                  <a:srgbClr val="FFFF00"/>
                </a:solidFill>
                <a:ea typeface="微软雅黑" panose="020B0503020204020204" pitchFamily="34" charset="-122"/>
              </a:rPr>
              <a:t>拉麦对他两个妻子说：“亚大、洗拉，听我的声音；拉麦的妻子细听我的话语：壮年人伤我，我把他杀了；少年人损我，我把他害了（或作“我杀壮士却伤自己；我害幼童却损本身”）。</a:t>
            </a:r>
            <a:endParaRPr lang="en-US" altLang="zh-CN" sz="3200" b="1" dirty="0">
              <a:solidFill>
                <a:srgbClr val="FFFF00"/>
              </a:solidFill>
              <a:ea typeface="微软雅黑" panose="020B0503020204020204" pitchFamily="34" charset="-122"/>
            </a:endParaRPr>
          </a:p>
          <a:p>
            <a:pPr algn="l">
              <a:lnSpc>
                <a:spcPct val="100000"/>
              </a:lnSpc>
            </a:pPr>
            <a:r>
              <a:rPr lang="en-US" altLang="zh-CN" sz="3000" b="1" dirty="0">
                <a:solidFill>
                  <a:schemeClr val="bg1"/>
                </a:solidFill>
                <a:ea typeface="微软雅黑" panose="020B0503020204020204" pitchFamily="34" charset="-122"/>
              </a:rPr>
              <a:t>Then </a:t>
            </a:r>
            <a:r>
              <a:rPr lang="en-US" altLang="zh-CN" sz="3000" b="1" dirty="0" err="1">
                <a:solidFill>
                  <a:schemeClr val="bg1"/>
                </a:solidFill>
                <a:ea typeface="微软雅黑" panose="020B0503020204020204" pitchFamily="34" charset="-122"/>
              </a:rPr>
              <a:t>Lamech</a:t>
            </a:r>
            <a:r>
              <a:rPr lang="en-US" altLang="zh-CN" sz="3000" b="1" dirty="0">
                <a:solidFill>
                  <a:schemeClr val="bg1"/>
                </a:solidFill>
                <a:ea typeface="微软雅黑" panose="020B0503020204020204" pitchFamily="34" charset="-122"/>
              </a:rPr>
              <a:t> said to his wives:“</a:t>
            </a:r>
            <a:r>
              <a:rPr lang="en-US" altLang="zh-CN" sz="3000" b="1" dirty="0" err="1">
                <a:solidFill>
                  <a:schemeClr val="bg1"/>
                </a:solidFill>
                <a:ea typeface="微软雅黑" panose="020B0503020204020204" pitchFamily="34" charset="-122"/>
              </a:rPr>
              <a:t>Adah</a:t>
            </a:r>
            <a:r>
              <a:rPr lang="en-US" altLang="zh-CN" sz="3000" b="1" dirty="0">
                <a:solidFill>
                  <a:schemeClr val="bg1"/>
                </a:solidFill>
                <a:ea typeface="微软雅黑" panose="020B0503020204020204" pitchFamily="34" charset="-122"/>
              </a:rPr>
              <a:t> and Zillah, hear my voice; Wives of </a:t>
            </a:r>
            <a:r>
              <a:rPr lang="en-US" altLang="zh-CN" sz="3000" b="1" dirty="0" err="1">
                <a:solidFill>
                  <a:schemeClr val="bg1"/>
                </a:solidFill>
                <a:ea typeface="微软雅黑" panose="020B0503020204020204" pitchFamily="34" charset="-122"/>
              </a:rPr>
              <a:t>Lamech</a:t>
            </a:r>
            <a:r>
              <a:rPr lang="en-US" altLang="zh-CN" sz="3000" b="1" dirty="0">
                <a:solidFill>
                  <a:schemeClr val="bg1"/>
                </a:solidFill>
                <a:ea typeface="微软雅黑" panose="020B0503020204020204" pitchFamily="34" charset="-122"/>
              </a:rPr>
              <a:t>, listen to my speech! For I have killed a man for wounding me, Even a young man for hurting me.</a:t>
            </a:r>
          </a:p>
          <a:p>
            <a:pPr algn="l">
              <a:lnSpc>
                <a:spcPct val="112000"/>
              </a:lnSpc>
            </a:pPr>
            <a:r>
              <a:rPr lang="en-US" altLang="zh-CN" sz="3200" b="1" dirty="0">
                <a:solidFill>
                  <a:srgbClr val="FFFF00"/>
                </a:solidFill>
                <a:ea typeface="微软雅黑" panose="020B0503020204020204" pitchFamily="34" charset="-122"/>
              </a:rPr>
              <a:t>24 </a:t>
            </a:r>
            <a:r>
              <a:rPr lang="zh-CN" altLang="en-US" sz="3200" b="1" dirty="0">
                <a:solidFill>
                  <a:srgbClr val="FFFF00"/>
                </a:solidFill>
                <a:ea typeface="微软雅黑" panose="020B0503020204020204" pitchFamily="34" charset="-122"/>
              </a:rPr>
              <a:t>若杀该隐，遭报七倍；杀拉麦，必遭报七十七倍。”</a:t>
            </a:r>
            <a:r>
              <a:rPr lang="en-US" altLang="zh-CN" sz="3200" b="1" dirty="0">
                <a:solidFill>
                  <a:schemeClr val="bg1"/>
                </a:solidFill>
                <a:ea typeface="微软雅黑" panose="020B0503020204020204" pitchFamily="34" charset="-122"/>
              </a:rPr>
              <a:t>If Cain shall be avenged sevenfold, Then </a:t>
            </a:r>
            <a:r>
              <a:rPr lang="en-US" altLang="zh-CN" sz="3200" b="1" dirty="0" err="1">
                <a:solidFill>
                  <a:schemeClr val="bg1"/>
                </a:solidFill>
                <a:ea typeface="微软雅黑" panose="020B0503020204020204" pitchFamily="34" charset="-122"/>
              </a:rPr>
              <a:t>Lamech</a:t>
            </a:r>
            <a:r>
              <a:rPr lang="en-US" altLang="zh-CN" sz="3200" b="1" dirty="0">
                <a:solidFill>
                  <a:schemeClr val="bg1"/>
                </a:solidFill>
                <a:ea typeface="微软雅黑" panose="020B0503020204020204" pitchFamily="34" charset="-122"/>
              </a:rPr>
              <a:t> seventy-sevenfold.”</a:t>
            </a:r>
          </a:p>
        </p:txBody>
      </p:sp>
    </p:spTree>
    <p:extLst>
      <p:ext uri="{BB962C8B-B14F-4D97-AF65-F5344CB8AC3E}">
        <p14:creationId xmlns:p14="http://schemas.microsoft.com/office/powerpoint/2010/main" val="25117831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创世记</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Genesis 10:8】</a:t>
            </a:r>
          </a:p>
          <a:p>
            <a:pPr algn="l">
              <a:lnSpc>
                <a:spcPct val="112000"/>
              </a:lnSpc>
            </a:pPr>
            <a:r>
              <a:rPr lang="zh-CN" altLang="en-US" sz="3200" b="1" dirty="0">
                <a:solidFill>
                  <a:srgbClr val="FFFF00"/>
                </a:solidFill>
                <a:ea typeface="微软雅黑" panose="020B0503020204020204" pitchFamily="34" charset="-122"/>
              </a:rPr>
              <a:t>古实又生宁录，他为世上英雄之首。</a:t>
            </a:r>
          </a:p>
          <a:p>
            <a:pPr algn="l">
              <a:lnSpc>
                <a:spcPct val="112000"/>
              </a:lnSpc>
            </a:pPr>
            <a:r>
              <a:rPr lang="en-US" altLang="zh-CN" sz="3200" b="1" dirty="0">
                <a:solidFill>
                  <a:schemeClr val="bg1"/>
                </a:solidFill>
                <a:ea typeface="微软雅黑" panose="020B0503020204020204" pitchFamily="34" charset="-122"/>
              </a:rPr>
              <a:t>Cush begot Nimrod; he began to be a mighty one on the earth.</a:t>
            </a:r>
          </a:p>
          <a:p>
            <a:pPr algn="l">
              <a:lnSpc>
                <a:spcPct val="112000"/>
              </a:lnSpc>
            </a:pPr>
            <a:endParaRPr lang="en-US" altLang="zh-CN" sz="800" b="1" dirty="0">
              <a:solidFill>
                <a:schemeClr val="bg1"/>
              </a:solidFill>
              <a:ea typeface="微软雅黑" panose="020B0503020204020204" pitchFamily="34" charset="-122"/>
            </a:endParaRPr>
          </a:p>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创世记 </a:t>
            </a:r>
            <a:r>
              <a:rPr lang="en-US" altLang="zh-CN" sz="3200" b="1" u="sng" dirty="0">
                <a:solidFill>
                  <a:schemeClr val="bg1"/>
                </a:solidFill>
                <a:ea typeface="微软雅黑" panose="020B0503020204020204" pitchFamily="34" charset="-122"/>
              </a:rPr>
              <a:t>Genesis 11:4】</a:t>
            </a:r>
          </a:p>
          <a:p>
            <a:pPr algn="l">
              <a:lnSpc>
                <a:spcPct val="112000"/>
              </a:lnSpc>
            </a:pPr>
            <a:r>
              <a:rPr lang="zh-CN" altLang="en-US" sz="3200" b="1" dirty="0">
                <a:solidFill>
                  <a:srgbClr val="FFFF00"/>
                </a:solidFill>
                <a:ea typeface="微软雅黑" panose="020B0503020204020204" pitchFamily="34" charset="-122"/>
              </a:rPr>
              <a:t>他们说：“来吧，我们要建造一座城和一座塔，塔顶通天，为要传扬我们的名，免得我们分散在全地上。”</a:t>
            </a:r>
            <a:r>
              <a:rPr lang="en-US" altLang="zh-CN" sz="3200" b="1" dirty="0">
                <a:solidFill>
                  <a:schemeClr val="bg1"/>
                </a:solidFill>
                <a:ea typeface="微软雅黑" panose="020B0503020204020204" pitchFamily="34" charset="-122"/>
              </a:rPr>
              <a:t>And they said, “Come, let us build ourselves a city, and a tower whose top is in the heavens; let us make a name for ourselves, lest we be scattered abroad over the face of the whole earth.”</a:t>
            </a:r>
          </a:p>
        </p:txBody>
      </p:sp>
    </p:spTree>
    <p:extLst>
      <p:ext uri="{BB962C8B-B14F-4D97-AF65-F5344CB8AC3E}">
        <p14:creationId xmlns:p14="http://schemas.microsoft.com/office/powerpoint/2010/main" val="11538447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4" end="4"/>
                                            </p:txEl>
                                          </p:spTgt>
                                        </p:tgtEl>
                                        <p:attrNameLst>
                                          <p:attrName>style.visibility</p:attrName>
                                        </p:attrNameLst>
                                      </p:cBhvr>
                                      <p:to>
                                        <p:strVal val="visible"/>
                                      </p:to>
                                    </p:set>
                                    <p:anim calcmode="lin" valueType="num">
                                      <p:cBhvr additive="base">
                                        <p:cTn id="7"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4" end="4"/>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5">
                                            <p:txEl>
                                              <p:pRg st="5" end="5"/>
                                            </p:txEl>
                                          </p:spTgt>
                                        </p:tgtEl>
                                        <p:attrNameLst>
                                          <p:attrName>style.visibility</p:attrName>
                                        </p:attrNameLst>
                                      </p:cBhvr>
                                      <p:to>
                                        <p:strVal val="visible"/>
                                      </p:to>
                                    </p:set>
                                    <p:anim calcmode="lin" valueType="num">
                                      <p:cBhvr additive="base">
                                        <p:cTn id="11"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雅各书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James 4:1】</a:t>
            </a:r>
          </a:p>
          <a:p>
            <a:pPr algn="l">
              <a:lnSpc>
                <a:spcPct val="112000"/>
              </a:lnSpc>
            </a:pPr>
            <a:r>
              <a:rPr lang="zh-CN" altLang="en-US" sz="3200" b="1" dirty="0">
                <a:solidFill>
                  <a:srgbClr val="FFFF00"/>
                </a:solidFill>
                <a:ea typeface="微软雅黑" panose="020B0503020204020204" pitchFamily="34" charset="-122"/>
              </a:rPr>
              <a:t>你们中间的争战、斗殴，是从哪里来的呢？不是从你们百体中战斗之私欲来的吗？</a:t>
            </a:r>
          </a:p>
          <a:p>
            <a:pPr algn="l">
              <a:lnSpc>
                <a:spcPct val="112000"/>
              </a:lnSpc>
            </a:pPr>
            <a:r>
              <a:rPr lang="en-US" altLang="zh-CN" sz="3200" b="1" dirty="0">
                <a:solidFill>
                  <a:schemeClr val="bg1"/>
                </a:solidFill>
                <a:ea typeface="微软雅黑" panose="020B0503020204020204" pitchFamily="34" charset="-122"/>
              </a:rPr>
              <a:t>Where do wars and fights come from among you? Do they not come from your desires for pleasure that war in your members?</a:t>
            </a:r>
          </a:p>
          <a:p>
            <a:pPr algn="l">
              <a:lnSpc>
                <a:spcPct val="112000"/>
              </a:lnSpc>
            </a:pPr>
            <a:endParaRPr lang="en-US" altLang="zh-CN" sz="3200" b="1" u="sng"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3830582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6:20-21】</a:t>
            </a:r>
          </a:p>
          <a:p>
            <a:pPr algn="l">
              <a:lnSpc>
                <a:spcPct val="112000"/>
              </a:lnSpc>
            </a:pPr>
            <a:r>
              <a:rPr lang="en-US" altLang="zh-CN" sz="3200" b="1" dirty="0">
                <a:solidFill>
                  <a:srgbClr val="FFFF00"/>
                </a:solidFill>
                <a:ea typeface="微软雅黑" panose="020B0503020204020204" pitchFamily="34" charset="-122"/>
              </a:rPr>
              <a:t>20 </a:t>
            </a:r>
            <a:r>
              <a:rPr lang="zh-CN" altLang="en-US" sz="3200" b="1" dirty="0">
                <a:solidFill>
                  <a:srgbClr val="FFFF00"/>
                </a:solidFill>
                <a:ea typeface="微软雅黑" panose="020B0503020204020204" pitchFamily="34" charset="-122"/>
              </a:rPr>
              <a:t>因为你们作罪之奴仆的时候，就不被义约束了。</a:t>
            </a:r>
          </a:p>
          <a:p>
            <a:pPr algn="l">
              <a:lnSpc>
                <a:spcPct val="112000"/>
              </a:lnSpc>
            </a:pPr>
            <a:r>
              <a:rPr lang="en-US" altLang="zh-CN" sz="3200" b="1" dirty="0">
                <a:solidFill>
                  <a:schemeClr val="bg1"/>
                </a:solidFill>
                <a:ea typeface="微软雅黑" panose="020B0503020204020204" pitchFamily="34" charset="-122"/>
              </a:rPr>
              <a:t>For when you were slaves of sin, you were free in regard to righteousness.</a:t>
            </a:r>
          </a:p>
          <a:p>
            <a:pPr algn="l">
              <a:lnSpc>
                <a:spcPct val="112000"/>
              </a:lnSpc>
            </a:pPr>
            <a:r>
              <a:rPr lang="en-US" altLang="zh-CN" sz="3200" b="1" dirty="0">
                <a:solidFill>
                  <a:srgbClr val="FFFF00"/>
                </a:solidFill>
                <a:ea typeface="微软雅黑" panose="020B0503020204020204" pitchFamily="34" charset="-122"/>
              </a:rPr>
              <a:t>21 </a:t>
            </a:r>
            <a:r>
              <a:rPr lang="zh-CN" altLang="en-US" sz="3200" b="1" dirty="0">
                <a:solidFill>
                  <a:srgbClr val="FFFF00"/>
                </a:solidFill>
                <a:ea typeface="微软雅黑" panose="020B0503020204020204" pitchFamily="34" charset="-122"/>
              </a:rPr>
              <a:t>你们现今所看为羞耻的事，当日有什么果子呢？那些事的结局就是死；</a:t>
            </a:r>
          </a:p>
          <a:p>
            <a:pPr algn="l">
              <a:lnSpc>
                <a:spcPct val="112000"/>
              </a:lnSpc>
            </a:pPr>
            <a:r>
              <a:rPr lang="en-US" altLang="zh-CN" sz="3200" b="1" dirty="0">
                <a:solidFill>
                  <a:schemeClr val="bg1"/>
                </a:solidFill>
                <a:ea typeface="微软雅黑" panose="020B0503020204020204" pitchFamily="34" charset="-122"/>
              </a:rPr>
              <a:t>What fruit did you have then in the things of which you are now ashamed? For the end of those things is death.</a:t>
            </a:r>
          </a:p>
        </p:txBody>
      </p:sp>
    </p:spTree>
    <p:extLst>
      <p:ext uri="{BB962C8B-B14F-4D97-AF65-F5344CB8AC3E}">
        <p14:creationId xmlns:p14="http://schemas.microsoft.com/office/powerpoint/2010/main" val="12009519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雅各书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James 1:14-15】</a:t>
            </a:r>
          </a:p>
          <a:p>
            <a:pPr algn="l">
              <a:lnSpc>
                <a:spcPct val="112000"/>
              </a:lnSpc>
            </a:pPr>
            <a:r>
              <a:rPr lang="en-US" altLang="zh-CN" sz="3200" b="1" dirty="0">
                <a:solidFill>
                  <a:srgbClr val="FFFF00"/>
                </a:solidFill>
                <a:ea typeface="微软雅黑" panose="020B0503020204020204" pitchFamily="34" charset="-122"/>
              </a:rPr>
              <a:t>14 </a:t>
            </a:r>
            <a:r>
              <a:rPr lang="zh-CN" altLang="en-US" sz="3200" b="1" dirty="0">
                <a:solidFill>
                  <a:srgbClr val="FFFF00"/>
                </a:solidFill>
                <a:ea typeface="微软雅黑" panose="020B0503020204020204" pitchFamily="34" charset="-122"/>
              </a:rPr>
              <a:t>但各人被试探，乃是被自己的私欲牵引、诱惑的。</a:t>
            </a:r>
          </a:p>
          <a:p>
            <a:pPr algn="l">
              <a:lnSpc>
                <a:spcPct val="112000"/>
              </a:lnSpc>
            </a:pPr>
            <a:r>
              <a:rPr lang="en-US" altLang="zh-CN" sz="3200" b="1" dirty="0">
                <a:solidFill>
                  <a:schemeClr val="bg1"/>
                </a:solidFill>
                <a:ea typeface="微软雅黑" panose="020B0503020204020204" pitchFamily="34" charset="-122"/>
              </a:rPr>
              <a:t>But each one is tempted when he is drawn away by his own desires and enticed.</a:t>
            </a:r>
          </a:p>
          <a:p>
            <a:pPr algn="l">
              <a:lnSpc>
                <a:spcPct val="112000"/>
              </a:lnSpc>
            </a:pPr>
            <a:r>
              <a:rPr lang="en-US" altLang="zh-CN" sz="3200" b="1" dirty="0">
                <a:solidFill>
                  <a:srgbClr val="FFFF00"/>
                </a:solidFill>
                <a:ea typeface="微软雅黑" panose="020B0503020204020204" pitchFamily="34" charset="-122"/>
              </a:rPr>
              <a:t>15 </a:t>
            </a:r>
            <a:r>
              <a:rPr lang="zh-CN" altLang="en-US" sz="3200" b="1" dirty="0">
                <a:solidFill>
                  <a:srgbClr val="FFFF00"/>
                </a:solidFill>
                <a:ea typeface="微软雅黑" panose="020B0503020204020204" pitchFamily="34" charset="-122"/>
              </a:rPr>
              <a:t>私欲既怀了胎，就生出罪来；罪既长成，就生出死来。</a:t>
            </a:r>
          </a:p>
          <a:p>
            <a:pPr algn="l">
              <a:lnSpc>
                <a:spcPct val="112000"/>
              </a:lnSpc>
            </a:pPr>
            <a:r>
              <a:rPr lang="en-US" altLang="zh-CN" sz="3200" b="1" dirty="0">
                <a:solidFill>
                  <a:schemeClr val="bg1"/>
                </a:solidFill>
                <a:ea typeface="微软雅黑" panose="020B0503020204020204" pitchFamily="34" charset="-122"/>
              </a:rPr>
              <a:t>Then, when desire has conceived, it gives birth to sin; and sin, when it is full-grown, brings forth death.</a:t>
            </a:r>
          </a:p>
        </p:txBody>
      </p:sp>
    </p:spTree>
    <p:extLst>
      <p:ext uri="{BB962C8B-B14F-4D97-AF65-F5344CB8AC3E}">
        <p14:creationId xmlns:p14="http://schemas.microsoft.com/office/powerpoint/2010/main" val="2420864383"/>
      </p:ext>
    </p:extLst>
  </p:cSld>
  <p:clrMapOvr>
    <a:masterClrMapping/>
  </p:clrMapOvr>
</p:sld>
</file>

<file path=ppt/theme/theme1.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Default Design">
  <a:themeElements>
    <a:clrScheme name="Default Design 13">
      <a:dk1>
        <a:srgbClr val="336699"/>
      </a:dk1>
      <a:lt1>
        <a:srgbClr val="FFFFFF"/>
      </a:lt1>
      <a:dk2>
        <a:srgbClr val="000000"/>
      </a:dk2>
      <a:lt2>
        <a:srgbClr val="66FFFF"/>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fontScheme name="Default Design">
      <a:majorFont>
        <a:latin typeface="DFYuanMedium-B5"/>
        <a:ea typeface="DFYuanMedium-B5"/>
        <a:cs typeface=""/>
      </a:majorFont>
      <a:minorFont>
        <a:latin typeface="DFYuanMedium-B5"/>
        <a:ea typeface="DFYuanMedium-B5"/>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zh-TW" altLang="en-US" sz="2000" b="1" i="0" u="sng" strike="noStrike" cap="none" normalizeH="0" baseline="0" smtClean="0">
            <a:ln>
              <a:noFill/>
            </a:ln>
            <a:solidFill>
              <a:schemeClr val="tx2"/>
            </a:solidFill>
            <a:effectLst/>
            <a:latin typeface="新細明體" pitchFamily="18" charset="-120"/>
            <a:ea typeface="新細明體" pitchFamily="18" charset="-12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zh-TW" altLang="en-US" sz="2000" b="1" i="0" u="sng" strike="noStrike" cap="none" normalizeH="0" baseline="0" smtClean="0">
            <a:ln>
              <a:noFill/>
            </a:ln>
            <a:solidFill>
              <a:schemeClr val="tx2"/>
            </a:solidFill>
            <a:effectLst/>
            <a:latin typeface="新細明體" pitchFamily="18" charset="-120"/>
            <a:ea typeface="新細明體" pitchFamily="18" charset="-12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336699"/>
        </a:dk1>
        <a:lt1>
          <a:srgbClr val="FFFFFF"/>
        </a:lt1>
        <a:dk2>
          <a:srgbClr val="000000"/>
        </a:dk2>
        <a:lt2>
          <a:srgbClr val="66FFFF"/>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Stream</Template>
  <TotalTime>43706</TotalTime>
  <Words>1754</Words>
  <Application>Microsoft Office PowerPoint</Application>
  <PresentationFormat>On-screen Show (4:3)</PresentationFormat>
  <Paragraphs>67</Paragraphs>
  <Slides>16</Slides>
  <Notes>0</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16</vt:i4>
      </vt:variant>
    </vt:vector>
  </HeadingPairs>
  <TitlesOfParts>
    <vt:vector size="26" baseType="lpstr">
      <vt:lpstr>DFYuanMedium-B5</vt:lpstr>
      <vt:lpstr>KaiTi</vt:lpstr>
      <vt:lpstr>微软雅黑</vt:lpstr>
      <vt:lpstr>Arial</vt:lpstr>
      <vt:lpstr>Calibri</vt:lpstr>
      <vt:lpstr>Calibri Light</vt:lpstr>
      <vt:lpstr>Garamond</vt:lpstr>
      <vt:lpstr>3_Office Theme</vt:lpstr>
      <vt:lpstr>1_Default Design</vt:lpstr>
      <vt:lpstr>Office 主题</vt:lpstr>
      <vt:lpstr>PowerPoint Presentation</vt:lpstr>
      <vt:lpstr>新的开始，新的主人 A Fresh Start，A New Master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主我願單屬你</dc:title>
  <dc:creator>Fwu-Shan Shieh</dc:creator>
  <cp:lastModifiedBy>BCCC_User</cp:lastModifiedBy>
  <cp:revision>694</cp:revision>
  <dcterms:created xsi:type="dcterms:W3CDTF">2005-10-06T16:33:29Z</dcterms:created>
  <dcterms:modified xsi:type="dcterms:W3CDTF">2026-01-04T19:11:52Z</dcterms:modified>
</cp:coreProperties>
</file>