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0" r:id="rId3"/>
    <p:sldId id="391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文明的“孝道”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最高的“善”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“孝道”的宗教性</a:t>
            </a: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灵魂的归宿？</a:t>
            </a: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祖先的庇护（今生现世的功利）？</a:t>
            </a: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绝对化（宗教性）的道德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标准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文明的“孝道”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“孝道”的核心是“顺”</a:t>
            </a: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父母的绝对正确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“孝道”的影响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人本位，家本位</a:t>
            </a:r>
          </a:p>
        </p:txBody>
      </p:sp>
    </p:spTree>
    <p:extLst>
      <p:ext uri="{BB962C8B-B14F-4D97-AF65-F5344CB8AC3E}">
        <p14:creationId xmlns:p14="http://schemas.microsoft.com/office/powerpoint/2010/main" val="152409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从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圣经看“孝敬父母”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神是生命的源头，父母是传递生命的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“管道”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神掌管人的生命，没有所谓“祖先庇护”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在顺服神的前提下，孝敬父母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不是向后看，是向前看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神本位</a:t>
            </a: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15101</TotalTime>
  <Words>15</Words>
  <Application>Microsoft Office PowerPoint</Application>
  <PresentationFormat>全屏显示(4:3)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1369</cp:revision>
  <dcterms:created xsi:type="dcterms:W3CDTF">2018-02-16T18:09:56Z</dcterms:created>
  <dcterms:modified xsi:type="dcterms:W3CDTF">2026-01-11T09:45:50Z</dcterms:modified>
</cp:coreProperties>
</file>