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1" r:id="rId3"/>
    <p:sldId id="3920" r:id="rId4"/>
    <p:sldId id="3922" r:id="rId5"/>
    <p:sldId id="3923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61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文化中的“天道”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规律（法则）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人要“顺天”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天道无“情”，无“亲”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天人合一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华人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文化中的“天道”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周而复始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人对“天道”的领悟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无坚固根基的伦理</a:t>
            </a:r>
          </a:p>
          <a:p>
            <a:pPr marL="457200" indent="-457200" algn="l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没有救赎</a:t>
            </a:r>
          </a:p>
        </p:txBody>
      </p:sp>
    </p:spTree>
    <p:extLst>
      <p:ext uri="{BB962C8B-B14F-4D97-AF65-F5344CB8AC3E}">
        <p14:creationId xmlns:p14="http://schemas.microsoft.com/office/powerpoint/2010/main" val="15523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中的“圣约”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上帝屈尊对卑微的人的承诺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动态的“约”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人要“信”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神的信实是圣约的</a:t>
            </a: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保障</a:t>
            </a:r>
            <a:endParaRPr lang="zh-CN" altLang="en-US" sz="32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2409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中的“圣约”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人的位置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人（违约者）被救赎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永恒的归宿</a:t>
            </a:r>
          </a:p>
        </p:txBody>
      </p:sp>
    </p:spTree>
    <p:extLst>
      <p:ext uri="{BB962C8B-B14F-4D97-AF65-F5344CB8AC3E}">
        <p14:creationId xmlns:p14="http://schemas.microsoft.com/office/powerpoint/2010/main" val="1916953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问题讨论：</a:t>
            </a:r>
            <a:endParaRPr lang="zh-CN" altLang="en-US" sz="32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华人文明中的“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去人欲、存天理、尽人事、顺天命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”与基督教信仰的“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舍己，天天背起自己的十字架，来跟从主耶稣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”有何相似的地方？本质的不同是什么？</a:t>
            </a:r>
          </a:p>
        </p:txBody>
      </p:sp>
    </p:spTree>
    <p:extLst>
      <p:ext uri="{BB962C8B-B14F-4D97-AF65-F5344CB8AC3E}">
        <p14:creationId xmlns:p14="http://schemas.microsoft.com/office/powerpoint/2010/main" val="274567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15106</TotalTime>
  <Words>73</Words>
  <Application>Microsoft Office PowerPoint</Application>
  <PresentationFormat>全屏显示(4:3)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1371</cp:revision>
  <dcterms:created xsi:type="dcterms:W3CDTF">2018-02-16T18:09:56Z</dcterms:created>
  <dcterms:modified xsi:type="dcterms:W3CDTF">2026-01-18T07:50:30Z</dcterms:modified>
</cp:coreProperties>
</file>