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367" r:id="rId3"/>
  </p:sldMasterIdLst>
  <p:notesMasterIdLst>
    <p:notesMasterId r:id="rId21"/>
  </p:notesMasterIdLst>
  <p:sldIdLst>
    <p:sldId id="2455" r:id="rId4"/>
    <p:sldId id="2214" r:id="rId5"/>
    <p:sldId id="4375" r:id="rId6"/>
    <p:sldId id="4294" r:id="rId7"/>
    <p:sldId id="4276" r:id="rId8"/>
    <p:sldId id="4203" r:id="rId9"/>
    <p:sldId id="4280" r:id="rId10"/>
    <p:sldId id="4295" r:id="rId11"/>
    <p:sldId id="4296" r:id="rId12"/>
    <p:sldId id="4281" r:id="rId13"/>
    <p:sldId id="4282" r:id="rId14"/>
    <p:sldId id="4283" r:id="rId15"/>
    <p:sldId id="4297" r:id="rId16"/>
    <p:sldId id="4284" r:id="rId17"/>
    <p:sldId id="4285" r:id="rId18"/>
    <p:sldId id="4219" r:id="rId19"/>
    <p:sldId id="4298"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2" autoAdjust="0"/>
    <p:restoredTop sz="86199" autoAdjust="0"/>
  </p:normalViewPr>
  <p:slideViewPr>
    <p:cSldViewPr>
      <p:cViewPr varScale="1">
        <p:scale>
          <a:sx n="59" d="100"/>
          <a:sy n="59" d="100"/>
        </p:scale>
        <p:origin x="9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1/18/2026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1/18/2026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1/18/2026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1/18/2026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1/18/2026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117104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478897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92356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654368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160370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861092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97504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1/18/2026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814111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979340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506140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8597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1/18/2026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1/18/2026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1/18/2026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1/18/2026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1/18/2026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1/18/2026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1/18/2026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2026/1/18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97697200"/>
      </p:ext>
    </p:extLst>
  </p:cSld>
  <p:clrMap bg1="lt1" tx1="dk1" bg2="lt2" tx2="dk2" accent1="accent1" accent2="accent2" accent3="accent3" accent4="accent4" accent5="accent5" accent6="accent6" hlink="hlink" folHlink="folHlink"/>
  <p:sldLayoutIdLst>
    <p:sldLayoutId id="2147487368" r:id="rId1"/>
    <p:sldLayoutId id="2147487369" r:id="rId2"/>
    <p:sldLayoutId id="2147487370" r:id="rId3"/>
    <p:sldLayoutId id="2147487371" r:id="rId4"/>
    <p:sldLayoutId id="2147487372" r:id="rId5"/>
    <p:sldLayoutId id="2147487373" r:id="rId6"/>
    <p:sldLayoutId id="2147487374" r:id="rId7"/>
    <p:sldLayoutId id="2147487375" r:id="rId8"/>
    <p:sldLayoutId id="2147487376" r:id="rId9"/>
    <p:sldLayoutId id="2147487377" r:id="rId10"/>
    <p:sldLayoutId id="21474873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9:27】</a:t>
            </a:r>
          </a:p>
          <a:p>
            <a:pPr algn="l">
              <a:lnSpc>
                <a:spcPct val="112000"/>
              </a:lnSpc>
            </a:pPr>
            <a:r>
              <a:rPr lang="zh-CN" altLang="en-US" sz="3200" b="1" dirty="0">
                <a:solidFill>
                  <a:srgbClr val="FFFF00"/>
                </a:solidFill>
                <a:ea typeface="微软雅黑" panose="020B0503020204020204" pitchFamily="34" charset="-122"/>
              </a:rPr>
              <a:t>按着定命，人人都有一死，死后且有审判。</a:t>
            </a:r>
          </a:p>
          <a:p>
            <a:pPr algn="l">
              <a:lnSpc>
                <a:spcPct val="112000"/>
              </a:lnSpc>
            </a:pPr>
            <a:r>
              <a:rPr lang="en-US" altLang="zh-CN" sz="3200" b="1" dirty="0">
                <a:solidFill>
                  <a:schemeClr val="bg1"/>
                </a:solidFill>
                <a:ea typeface="微软雅黑" panose="020B0503020204020204" pitchFamily="34" charset="-122"/>
              </a:rPr>
              <a:t>And as it is appointed for men to die once, but after this the judgment,</a:t>
            </a:r>
          </a:p>
        </p:txBody>
      </p:sp>
    </p:spTree>
    <p:extLst>
      <p:ext uri="{BB962C8B-B14F-4D97-AF65-F5344CB8AC3E}">
        <p14:creationId xmlns:p14="http://schemas.microsoft.com/office/powerpoint/2010/main" val="2524912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如今那些在基督耶稣里的，就不定罪了。</a:t>
            </a:r>
          </a:p>
          <a:p>
            <a:pPr algn="l">
              <a:lnSpc>
                <a:spcPct val="112000"/>
              </a:lnSpc>
            </a:pPr>
            <a:r>
              <a:rPr lang="en-US" altLang="zh-CN" sz="3200" b="1" dirty="0">
                <a:solidFill>
                  <a:schemeClr val="bg1"/>
                </a:solidFill>
                <a:ea typeface="微软雅黑" panose="020B0503020204020204" pitchFamily="34" charset="-122"/>
              </a:rPr>
              <a:t>There is therefore now no condemnation to those who are in Christ Jesus, who do not walk according to the flesh, but according to the Spirit.</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因为赐生命圣灵的律在基督耶稣里释放了我，使我脱离罪和死的律了。</a:t>
            </a:r>
          </a:p>
          <a:p>
            <a:pPr algn="l">
              <a:lnSpc>
                <a:spcPct val="112000"/>
              </a:lnSpc>
            </a:pPr>
            <a:r>
              <a:rPr lang="en-US" altLang="zh-CN" sz="3200" b="1" dirty="0">
                <a:solidFill>
                  <a:schemeClr val="bg1"/>
                </a:solidFill>
                <a:ea typeface="微软雅黑" panose="020B0503020204020204" pitchFamily="34" charset="-122"/>
              </a:rPr>
              <a:t>For the law of the Spirit of life in Christ Jesus has made me free from the law of sin and death.</a:t>
            </a:r>
          </a:p>
        </p:txBody>
      </p:sp>
    </p:spTree>
    <p:extLst>
      <p:ext uri="{BB962C8B-B14F-4D97-AF65-F5344CB8AC3E}">
        <p14:creationId xmlns:p14="http://schemas.microsoft.com/office/powerpoint/2010/main" val="697054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6:19-21】</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不要为自己积攒财宝在地上，地上有虫子咬，能锈坏，也有贼挖窟窿来偷；</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Do not lay up for yourselves treasures on earth, where moth and rust destroy and where thieves break in and steal;</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只要积攒财宝在天上，天上没有虫子咬，不能锈坏，也没有贼挖窟窿来偷。</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lay up for yourselves treasures in heaven, where neither moth nor rust destroys and where thieves do not break in and steal.</a:t>
            </a:r>
          </a:p>
        </p:txBody>
      </p:sp>
    </p:spTree>
    <p:extLst>
      <p:ext uri="{BB962C8B-B14F-4D97-AF65-F5344CB8AC3E}">
        <p14:creationId xmlns:p14="http://schemas.microsoft.com/office/powerpoint/2010/main" val="600197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6:19-21】</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因为你的财宝在哪里，你的心也在那里。”</a:t>
            </a:r>
          </a:p>
          <a:p>
            <a:pPr algn="l">
              <a:lnSpc>
                <a:spcPct val="112000"/>
              </a:lnSpc>
            </a:pPr>
            <a:r>
              <a:rPr lang="en-US" altLang="zh-CN" sz="3200" b="1" dirty="0">
                <a:solidFill>
                  <a:schemeClr val="bg1"/>
                </a:solidFill>
                <a:ea typeface="微软雅黑" panose="020B0503020204020204" pitchFamily="34" charset="-122"/>
              </a:rPr>
              <a:t>For where your treasure is, there your heart will be also.</a:t>
            </a:r>
          </a:p>
        </p:txBody>
      </p:sp>
    </p:spTree>
    <p:extLst>
      <p:ext uri="{BB962C8B-B14F-4D97-AF65-F5344CB8AC3E}">
        <p14:creationId xmlns:p14="http://schemas.microsoft.com/office/powerpoint/2010/main" val="2268206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加拉太书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Galatians 5:22-23】</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圣灵所结的果子，就是仁爱、喜乐、和平、忍耐、恩慈、良善、信实、</a:t>
            </a:r>
          </a:p>
          <a:p>
            <a:pPr algn="l">
              <a:lnSpc>
                <a:spcPct val="112000"/>
              </a:lnSpc>
            </a:pPr>
            <a:r>
              <a:rPr lang="en-US" altLang="zh-CN" sz="3200" b="1" dirty="0">
                <a:solidFill>
                  <a:schemeClr val="bg1"/>
                </a:solidFill>
                <a:ea typeface="微软雅黑" panose="020B0503020204020204" pitchFamily="34" charset="-122"/>
              </a:rPr>
              <a:t>But the fruit of the Spirit is love, joy, peace, longsuffering, kindness, goodness, faithfulness,</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温柔、节制。这样的事，没有律法禁止。</a:t>
            </a:r>
          </a:p>
          <a:p>
            <a:pPr algn="l">
              <a:lnSpc>
                <a:spcPct val="112000"/>
              </a:lnSpc>
            </a:pPr>
            <a:r>
              <a:rPr lang="en-US" altLang="zh-CN" sz="3200" b="1" dirty="0">
                <a:solidFill>
                  <a:schemeClr val="bg1"/>
                </a:solidFill>
                <a:ea typeface="微软雅黑" panose="020B0503020204020204" pitchFamily="34" charset="-122"/>
              </a:rPr>
              <a:t>gentleness, self-control. Against such there is no law.</a:t>
            </a:r>
          </a:p>
        </p:txBody>
      </p:sp>
    </p:spTree>
    <p:extLst>
      <p:ext uri="{BB962C8B-B14F-4D97-AF65-F5344CB8AC3E}">
        <p14:creationId xmlns:p14="http://schemas.microsoft.com/office/powerpoint/2010/main" val="2866648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11:25】</a:t>
            </a:r>
          </a:p>
          <a:p>
            <a:pPr algn="l">
              <a:lnSpc>
                <a:spcPct val="112000"/>
              </a:lnSpc>
            </a:pPr>
            <a:r>
              <a:rPr lang="zh-CN" altLang="en-US" sz="3200" b="1" dirty="0">
                <a:solidFill>
                  <a:srgbClr val="FFFF00"/>
                </a:solidFill>
                <a:ea typeface="微软雅黑" panose="020B0503020204020204" pitchFamily="34" charset="-122"/>
              </a:rPr>
              <a:t>耶稣对她说：“复活在我，生命也在我；信我的人，虽然死了，也必复活。</a:t>
            </a:r>
          </a:p>
          <a:p>
            <a:pPr algn="l">
              <a:lnSpc>
                <a:spcPct val="112000"/>
              </a:lnSpc>
            </a:pPr>
            <a:r>
              <a:rPr lang="en-US" altLang="zh-CN" sz="3200" b="1" dirty="0">
                <a:solidFill>
                  <a:schemeClr val="bg1"/>
                </a:solidFill>
                <a:ea typeface="微软雅黑" panose="020B0503020204020204" pitchFamily="34" charset="-122"/>
              </a:rPr>
              <a:t>Jesus said to her, “I am the resurrection and the life. He who believes in Me, though he may die, he shall live.</a:t>
            </a:r>
          </a:p>
        </p:txBody>
      </p:sp>
    </p:spTree>
    <p:extLst>
      <p:ext uri="{BB962C8B-B14F-4D97-AF65-F5344CB8AC3E}">
        <p14:creationId xmlns:p14="http://schemas.microsoft.com/office/powerpoint/2010/main" val="274680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启示录</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Revelation 21:3-5】</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我听见有大声音从宝座出来说：“看哪，　神的帐幕在人间。祂要与人同住，他们要作祂的子民；　神要亲自与他们同在，作他们的　神。</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I heard a loud voice from heaven saying, “Behold, the tabernacle of God is with men, and He will dwell with them, and they shall be His people. God Himself will be with them and be their God.</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神要擦去他们一切的眼泪，不再有死亡，也不再有悲哀、哭号、疼痛，因为以前的事都过去了。” </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God will wipe away every tear from their eyes; there shall be no more death, nor sorrow, nor crying. There shall be no more pain, for the former things have passed away.”</a:t>
            </a:r>
          </a:p>
        </p:txBody>
      </p:sp>
    </p:spTree>
    <p:extLst>
      <p:ext uri="{BB962C8B-B14F-4D97-AF65-F5344CB8AC3E}">
        <p14:creationId xmlns:p14="http://schemas.microsoft.com/office/powerpoint/2010/main" val="1153844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启示录</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Revelation 21:3-5】</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坐宝座的说：“看哪，我将一切都更新了。”又说：“你要写上，因这些话是可信的，是真实的。”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He who sat on the throne said, “Behold, I make all things new.” And He said to me, “Write, for these words are true and faithful.” </a:t>
            </a:r>
          </a:p>
        </p:txBody>
      </p:sp>
    </p:spTree>
    <p:extLst>
      <p:ext uri="{BB962C8B-B14F-4D97-AF65-F5344CB8AC3E}">
        <p14:creationId xmlns:p14="http://schemas.microsoft.com/office/powerpoint/2010/main" val="2324292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绝路中的出路</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Way Out of a Dead End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1/18/2026</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7:24-25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1-2】</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我真是苦啊！谁能救我脱离这取死的身体呢？</a:t>
            </a:r>
          </a:p>
          <a:p>
            <a:pPr algn="l">
              <a:lnSpc>
                <a:spcPct val="112000"/>
              </a:lnSpc>
            </a:pPr>
            <a:r>
              <a:rPr lang="en-US" altLang="zh-CN" sz="3000" b="1" dirty="0">
                <a:solidFill>
                  <a:schemeClr val="bg1"/>
                </a:solidFill>
                <a:ea typeface="微软雅黑" panose="020B0503020204020204" pitchFamily="34" charset="-122"/>
              </a:rPr>
              <a:t>O wretched man that I am! Who will deliver me from this body of death?</a:t>
            </a:r>
          </a:p>
          <a:p>
            <a:pPr algn="l">
              <a:lnSpc>
                <a:spcPct val="112000"/>
              </a:lnSpc>
            </a:pPr>
            <a:r>
              <a:rPr lang="en-US" altLang="zh-CN" sz="3000" b="1" dirty="0">
                <a:solidFill>
                  <a:srgbClr val="FFFF00"/>
                </a:solidFill>
                <a:ea typeface="微软雅黑" panose="020B0503020204020204" pitchFamily="34" charset="-122"/>
              </a:rPr>
              <a:t>25 </a:t>
            </a:r>
            <a:r>
              <a:rPr lang="zh-CN" altLang="en-US" sz="3000" b="1" dirty="0">
                <a:solidFill>
                  <a:srgbClr val="FFFF00"/>
                </a:solidFill>
                <a:ea typeface="微软雅黑" panose="020B0503020204020204" pitchFamily="34" charset="-122"/>
              </a:rPr>
              <a:t>感谢　神！靠着我们的主耶稣基督就能脱离了。这样看来，我以内心顺服　神的律，我肉体却顺服罪的律了。</a:t>
            </a:r>
          </a:p>
          <a:p>
            <a:pPr algn="l">
              <a:lnSpc>
                <a:spcPct val="112000"/>
              </a:lnSpc>
            </a:pPr>
            <a:r>
              <a:rPr lang="en-US" altLang="zh-CN" sz="3000" b="1" dirty="0">
                <a:solidFill>
                  <a:schemeClr val="bg1"/>
                </a:solidFill>
                <a:ea typeface="微软雅黑" panose="020B0503020204020204" pitchFamily="34" charset="-122"/>
              </a:rPr>
              <a:t>I thank God—through Jesus Christ our </a:t>
            </a:r>
            <a:r>
              <a:rPr lang="en-US" altLang="zh-CN" sz="3000" b="1" dirty="0" err="1">
                <a:solidFill>
                  <a:schemeClr val="bg1"/>
                </a:solidFill>
                <a:ea typeface="微软雅黑" panose="020B0503020204020204" pitchFamily="34" charset="-122"/>
              </a:rPr>
              <a:t>Lord!So</a:t>
            </a:r>
            <a:r>
              <a:rPr lang="en-US" altLang="zh-CN" sz="3000" b="1" dirty="0">
                <a:solidFill>
                  <a:schemeClr val="bg1"/>
                </a:solidFill>
                <a:ea typeface="微软雅黑" panose="020B0503020204020204" pitchFamily="34" charset="-122"/>
              </a:rPr>
              <a:t> then, with the mind I myself serve the law of God, but with the flesh the law of sin.</a:t>
            </a:r>
          </a:p>
        </p:txBody>
      </p:sp>
    </p:spTree>
    <p:extLst>
      <p:ext uri="{BB962C8B-B14F-4D97-AF65-F5344CB8AC3E}">
        <p14:creationId xmlns:p14="http://schemas.microsoft.com/office/powerpoint/2010/main" val="115998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7:24-25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1-2】</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如今那些在基督耶稣里的，就不定罪了。</a:t>
            </a:r>
          </a:p>
          <a:p>
            <a:pPr algn="l">
              <a:lnSpc>
                <a:spcPct val="112000"/>
              </a:lnSpc>
            </a:pPr>
            <a:r>
              <a:rPr lang="en-US" altLang="zh-CN" sz="3000" b="1" dirty="0">
                <a:solidFill>
                  <a:schemeClr val="bg1"/>
                </a:solidFill>
                <a:ea typeface="微软雅黑" panose="020B0503020204020204" pitchFamily="34" charset="-122"/>
              </a:rPr>
              <a:t>There is therefore now no condemnation to those who are in Christ Jesus, who do not walk according to the flesh, but according to the Spirit.</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因为赐生命圣灵的律在基督耶稣里释放了我，使我脱离罪和死的律了。</a:t>
            </a:r>
          </a:p>
          <a:p>
            <a:pPr algn="l">
              <a:lnSpc>
                <a:spcPct val="112000"/>
              </a:lnSpc>
            </a:pPr>
            <a:r>
              <a:rPr lang="en-US" altLang="zh-CN" sz="3000" b="1" dirty="0">
                <a:solidFill>
                  <a:schemeClr val="bg1"/>
                </a:solidFill>
                <a:ea typeface="微软雅黑" panose="020B0503020204020204" pitchFamily="34" charset="-122"/>
              </a:rPr>
              <a:t>For the law of the Spirit of life in Christ Jesus has made me free from the law of sin and death.</a:t>
            </a:r>
          </a:p>
        </p:txBody>
      </p:sp>
    </p:spTree>
    <p:extLst>
      <p:ext uri="{BB962C8B-B14F-4D97-AF65-F5344CB8AC3E}">
        <p14:creationId xmlns:p14="http://schemas.microsoft.com/office/powerpoint/2010/main" val="3349146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传道书 </a:t>
            </a:r>
            <a:r>
              <a:rPr lang="en-US" altLang="zh-CN" sz="3000" b="1" u="sng" dirty="0">
                <a:solidFill>
                  <a:schemeClr val="bg1"/>
                </a:solidFill>
                <a:ea typeface="微软雅黑" panose="020B0503020204020204" pitchFamily="34" charset="-122"/>
              </a:rPr>
              <a:t>Ecclesiastes 7:2】</a:t>
            </a:r>
          </a:p>
          <a:p>
            <a:pPr algn="l">
              <a:lnSpc>
                <a:spcPct val="112000"/>
              </a:lnSpc>
            </a:pPr>
            <a:r>
              <a:rPr lang="zh-CN" altLang="en-US" sz="3000" b="1" dirty="0">
                <a:solidFill>
                  <a:srgbClr val="FFFF00"/>
                </a:solidFill>
                <a:ea typeface="微软雅黑" panose="020B0503020204020204" pitchFamily="34" charset="-122"/>
              </a:rPr>
              <a:t>往遭丧的家去，强如往宴乐的家去，因为死是众人的结局，活人也必将这事放在心上。</a:t>
            </a:r>
          </a:p>
          <a:p>
            <a:pPr algn="l">
              <a:lnSpc>
                <a:spcPct val="112000"/>
              </a:lnSpc>
            </a:pPr>
            <a:r>
              <a:rPr lang="en-US" altLang="zh-CN" sz="3000" b="1" dirty="0">
                <a:solidFill>
                  <a:schemeClr val="bg1"/>
                </a:solidFill>
                <a:ea typeface="微软雅黑" panose="020B0503020204020204" pitchFamily="34" charset="-122"/>
              </a:rPr>
              <a:t>Better to go to the house of mourning Than to go to the house of feasting, For that is the end of all men; And the living will take it to heart.</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604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7:24】</a:t>
            </a:r>
          </a:p>
          <a:p>
            <a:pPr algn="l">
              <a:lnSpc>
                <a:spcPct val="112000"/>
              </a:lnSpc>
            </a:pPr>
            <a:r>
              <a:rPr lang="zh-CN" altLang="en-US" sz="3200" b="1" dirty="0">
                <a:solidFill>
                  <a:srgbClr val="FFFF00"/>
                </a:solidFill>
                <a:ea typeface="微软雅黑" panose="020B0503020204020204" pitchFamily="34" charset="-122"/>
              </a:rPr>
              <a:t>我真是苦啊！谁能救我脱离这取死的身体呢？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O wretched man that I am! Who will deliver me from this body of death?</a:t>
            </a:r>
          </a:p>
        </p:txBody>
      </p:sp>
    </p:spTree>
    <p:extLst>
      <p:ext uri="{BB962C8B-B14F-4D97-AF65-F5344CB8AC3E}">
        <p14:creationId xmlns:p14="http://schemas.microsoft.com/office/powerpoint/2010/main" val="2511783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16:1-2】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（大卫的金诗。）　神啊，求你保佑我，因为我投靠你。</a:t>
            </a:r>
          </a:p>
          <a:p>
            <a:pPr algn="l">
              <a:lnSpc>
                <a:spcPct val="112000"/>
              </a:lnSpc>
            </a:pPr>
            <a:r>
              <a:rPr lang="en-US" altLang="zh-CN" sz="3200" b="1" dirty="0">
                <a:solidFill>
                  <a:schemeClr val="bg1"/>
                </a:solidFill>
                <a:ea typeface="微软雅黑" panose="020B0503020204020204" pitchFamily="34" charset="-122"/>
              </a:rPr>
              <a:t>A </a:t>
            </a:r>
            <a:r>
              <a:rPr lang="en-US" altLang="zh-CN" sz="3200" b="1" dirty="0" err="1">
                <a:solidFill>
                  <a:schemeClr val="bg1"/>
                </a:solidFill>
                <a:ea typeface="微软雅黑" panose="020B0503020204020204" pitchFamily="34" charset="-122"/>
              </a:rPr>
              <a:t>Michtam</a:t>
            </a:r>
            <a:r>
              <a:rPr lang="en-US" altLang="zh-CN" sz="3200" b="1" dirty="0">
                <a:solidFill>
                  <a:schemeClr val="bg1"/>
                </a:solidFill>
                <a:ea typeface="微软雅黑" panose="020B0503020204020204" pitchFamily="34" charset="-122"/>
              </a:rPr>
              <a:t> of David. Preserve me, O God, for in You I put my trust.</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我的心哪，你曾对耶和华说：“你是我的主，我的好处不在你以外。”</a:t>
            </a:r>
          </a:p>
          <a:p>
            <a:pPr algn="l">
              <a:lnSpc>
                <a:spcPct val="112000"/>
              </a:lnSpc>
            </a:pPr>
            <a:r>
              <a:rPr lang="en-US" altLang="zh-CN" sz="3200" b="1" dirty="0">
                <a:solidFill>
                  <a:schemeClr val="bg1"/>
                </a:solidFill>
                <a:ea typeface="微软雅黑" panose="020B0503020204020204" pitchFamily="34" charset="-122"/>
              </a:rPr>
              <a:t>O my soul, you have said to the Lord, “You are my Lord, My goodness is nothing apart from You.”</a:t>
            </a:r>
          </a:p>
        </p:txBody>
      </p:sp>
    </p:spTree>
    <p:extLst>
      <p:ext uri="{BB962C8B-B14F-4D97-AF65-F5344CB8AC3E}">
        <p14:creationId xmlns:p14="http://schemas.microsoft.com/office/powerpoint/2010/main" val="2927793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7:24-25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1-2】</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我真是苦啊！谁能救我脱离这取死的身体呢？</a:t>
            </a:r>
          </a:p>
          <a:p>
            <a:pPr algn="l">
              <a:lnSpc>
                <a:spcPct val="112000"/>
              </a:lnSpc>
            </a:pPr>
            <a:r>
              <a:rPr lang="en-US" altLang="zh-CN" sz="3000" b="1" dirty="0">
                <a:solidFill>
                  <a:schemeClr val="bg1"/>
                </a:solidFill>
                <a:ea typeface="微软雅黑" panose="020B0503020204020204" pitchFamily="34" charset="-122"/>
              </a:rPr>
              <a:t>O wretched man that I am! Who will deliver me from this body of death?</a:t>
            </a:r>
          </a:p>
          <a:p>
            <a:pPr algn="l">
              <a:lnSpc>
                <a:spcPct val="112000"/>
              </a:lnSpc>
            </a:pPr>
            <a:r>
              <a:rPr lang="en-US" altLang="zh-CN" sz="3000" b="1" dirty="0">
                <a:solidFill>
                  <a:srgbClr val="FFFF00"/>
                </a:solidFill>
                <a:ea typeface="微软雅黑" panose="020B0503020204020204" pitchFamily="34" charset="-122"/>
              </a:rPr>
              <a:t>25 </a:t>
            </a:r>
            <a:r>
              <a:rPr lang="zh-CN" altLang="en-US" sz="3000" b="1" dirty="0">
                <a:solidFill>
                  <a:srgbClr val="FFFF00"/>
                </a:solidFill>
                <a:ea typeface="微软雅黑" panose="020B0503020204020204" pitchFamily="34" charset="-122"/>
              </a:rPr>
              <a:t>感谢　神！靠着我们的主耶稣基督就能脱离了。这样看来，我以内心顺服　神的律，我肉体却顺服罪的律了。</a:t>
            </a:r>
          </a:p>
          <a:p>
            <a:pPr algn="l">
              <a:lnSpc>
                <a:spcPct val="112000"/>
              </a:lnSpc>
            </a:pPr>
            <a:r>
              <a:rPr lang="en-US" altLang="zh-CN" sz="3000" b="1" dirty="0">
                <a:solidFill>
                  <a:schemeClr val="bg1"/>
                </a:solidFill>
                <a:ea typeface="微软雅黑" panose="020B0503020204020204" pitchFamily="34" charset="-122"/>
              </a:rPr>
              <a:t>I thank God—through Jesus Christ our </a:t>
            </a:r>
            <a:r>
              <a:rPr lang="en-US" altLang="zh-CN" sz="3000" b="1" dirty="0" err="1">
                <a:solidFill>
                  <a:schemeClr val="bg1"/>
                </a:solidFill>
                <a:ea typeface="微软雅黑" panose="020B0503020204020204" pitchFamily="34" charset="-122"/>
              </a:rPr>
              <a:t>Lord!So</a:t>
            </a:r>
            <a:r>
              <a:rPr lang="en-US" altLang="zh-CN" sz="3000" b="1" dirty="0">
                <a:solidFill>
                  <a:schemeClr val="bg1"/>
                </a:solidFill>
                <a:ea typeface="微软雅黑" panose="020B0503020204020204" pitchFamily="34" charset="-122"/>
              </a:rPr>
              <a:t> then, with the mind I myself serve the law of God, but with the flesh the law of sin.</a:t>
            </a:r>
          </a:p>
        </p:txBody>
      </p:sp>
    </p:spTree>
    <p:extLst>
      <p:ext uri="{BB962C8B-B14F-4D97-AF65-F5344CB8AC3E}">
        <p14:creationId xmlns:p14="http://schemas.microsoft.com/office/powerpoint/2010/main" val="2715961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7:24-25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1-2】</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如今那些在基督耶稣里的，就不定罪了。</a:t>
            </a:r>
          </a:p>
          <a:p>
            <a:pPr algn="l">
              <a:lnSpc>
                <a:spcPct val="112000"/>
              </a:lnSpc>
            </a:pPr>
            <a:r>
              <a:rPr lang="en-US" altLang="zh-CN" sz="3000" b="1" dirty="0">
                <a:solidFill>
                  <a:schemeClr val="bg1"/>
                </a:solidFill>
                <a:ea typeface="微软雅黑" panose="020B0503020204020204" pitchFamily="34" charset="-122"/>
              </a:rPr>
              <a:t>There is therefore now no condemnation to those who are in Christ Jesus, who do not walk according to the flesh, but according to the Spirit.</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因为赐生命圣灵的律在基督耶稣里释放了我，使我脱离罪和死的律了。</a:t>
            </a:r>
          </a:p>
          <a:p>
            <a:pPr algn="l">
              <a:lnSpc>
                <a:spcPct val="112000"/>
              </a:lnSpc>
            </a:pPr>
            <a:r>
              <a:rPr lang="en-US" altLang="zh-CN" sz="3000" b="1" dirty="0">
                <a:solidFill>
                  <a:schemeClr val="bg1"/>
                </a:solidFill>
                <a:ea typeface="微软雅黑" panose="020B0503020204020204" pitchFamily="34" charset="-122"/>
              </a:rPr>
              <a:t>For the law of the Spirit of life in Christ Jesus has made me free from the law of sin and death.</a:t>
            </a:r>
          </a:p>
        </p:txBody>
      </p:sp>
    </p:spTree>
    <p:extLst>
      <p:ext uri="{BB962C8B-B14F-4D97-AF65-F5344CB8AC3E}">
        <p14:creationId xmlns:p14="http://schemas.microsoft.com/office/powerpoint/2010/main" val="1736922174"/>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45277</TotalTime>
  <Words>1506</Words>
  <Application>Microsoft Office PowerPoint</Application>
  <PresentationFormat>On-screen Show (4:3)</PresentationFormat>
  <Paragraphs>67</Paragraphs>
  <Slides>17</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17</vt:i4>
      </vt:variant>
    </vt:vector>
  </HeadingPairs>
  <TitlesOfParts>
    <vt:vector size="27"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绝路中的出路 The Way Out of a Dead End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700</cp:revision>
  <dcterms:created xsi:type="dcterms:W3CDTF">2005-10-06T16:33:29Z</dcterms:created>
  <dcterms:modified xsi:type="dcterms:W3CDTF">2026-01-18T18:50:22Z</dcterms:modified>
</cp:coreProperties>
</file>