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1" r:id="rId3"/>
    <p:sldId id="3923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346" y="5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文明的“良知”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“四心”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王阳明：“良知即天理”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王阳明：“知行合一”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良知的提升与洁净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“问心无愧”，“凭良心做事”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中的“良心，是非之心”</a:t>
            </a:r>
          </a:p>
          <a:p>
            <a:pPr marL="457200" indent="-457200" algn="l">
              <a:lnSpc>
                <a:spcPct val="1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神赐的良心</a:t>
            </a:r>
          </a:p>
          <a:p>
            <a:pPr marL="457200" indent="-457200" algn="l">
              <a:lnSpc>
                <a:spcPct val="1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良心的扭曲（人堕落之后）</a:t>
            </a:r>
          </a:p>
          <a:p>
            <a:pPr marL="457200" indent="-457200" algn="l">
              <a:lnSpc>
                <a:spcPct val="1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良心的失能</a:t>
            </a:r>
          </a:p>
          <a:p>
            <a:pPr marL="457200" indent="-457200" algn="l">
              <a:lnSpc>
                <a:spcPct val="1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良心的相对性</a:t>
            </a:r>
          </a:p>
          <a:p>
            <a:pPr marL="457200" indent="-457200" algn="l">
              <a:lnSpc>
                <a:spcPct val="1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重生（换心）</a:t>
            </a:r>
          </a:p>
          <a:p>
            <a:pPr marL="457200" indent="-457200" algn="l">
              <a:lnSpc>
                <a:spcPct val="1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无亏的良心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zh-CN" altLang="en-US" sz="29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zh-CN" altLang="en-US" sz="29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00000"/>
              </a:lnSpc>
              <a:buAutoNum type="arabicParenR"/>
            </a:pPr>
            <a:r>
              <a:rPr lang="zh-CN" altLang="en-US" sz="29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华人的</a:t>
            </a:r>
            <a:r>
              <a:rPr lang="zh-CN" altLang="en-US" sz="29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良心的概念根植于华人对人性怎样的观点？华人文明中的“良心“的好坏由谁来判定</a:t>
            </a:r>
            <a:r>
              <a:rPr lang="zh-CN" altLang="en-US" sz="29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29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00000"/>
              </a:lnSpc>
              <a:buAutoNum type="arabicParenR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00000"/>
              </a:lnSpc>
              <a:buAutoNum type="arabicParenR" startAt="2"/>
            </a:pPr>
            <a:r>
              <a:rPr lang="zh-CN" altLang="en-US" sz="29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基督教的</a:t>
            </a:r>
            <a:r>
              <a:rPr lang="zh-CN" altLang="en-US" sz="29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良心的概念是根植于圣经对人性怎样的观点？基督教文明中的“良心“的好坏由谁来判定</a:t>
            </a:r>
            <a:r>
              <a:rPr lang="zh-CN" altLang="en-US" sz="29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2900" b="1" spc="10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00000"/>
              </a:lnSpc>
              <a:buAutoNum type="arabicParenR" startAt="2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9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3)	</a:t>
            </a:r>
            <a:r>
              <a:rPr lang="zh-CN" altLang="en-US" sz="29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分别从华人文明和</a:t>
            </a:r>
            <a:r>
              <a:rPr lang="zh-CN" altLang="en-US" sz="29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基督教的</a:t>
            </a:r>
            <a:r>
              <a:rPr lang="zh-CN" altLang="en-US" sz="29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不同立场，来分析大卫的“良心”是好还是坏？给我们今天的基督徒怎样的警示</a:t>
            </a:r>
            <a:r>
              <a:rPr lang="en-US" altLang="zh-CN" sz="29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?</a:t>
            </a:r>
            <a:endParaRPr lang="en-US" altLang="zh-CN" sz="29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567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15117</TotalTime>
  <Words>78</Words>
  <Application>Microsoft Office PowerPoint</Application>
  <PresentationFormat>全屏显示(4:3)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1373</cp:revision>
  <dcterms:created xsi:type="dcterms:W3CDTF">2018-02-16T18:09:56Z</dcterms:created>
  <dcterms:modified xsi:type="dcterms:W3CDTF">2026-01-25T09:34:55Z</dcterms:modified>
</cp:coreProperties>
</file>