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37"/>
  </p:notesMasterIdLst>
  <p:sldIdLst>
    <p:sldId id="2455" r:id="rId4"/>
    <p:sldId id="2214" r:id="rId5"/>
    <p:sldId id="4372" r:id="rId6"/>
    <p:sldId id="4281" r:id="rId7"/>
    <p:sldId id="4276" r:id="rId8"/>
    <p:sldId id="4203" r:id="rId9"/>
    <p:sldId id="4282" r:id="rId10"/>
    <p:sldId id="4283" r:id="rId11"/>
    <p:sldId id="4284" r:id="rId12"/>
    <p:sldId id="4285" r:id="rId13"/>
    <p:sldId id="4286" r:id="rId14"/>
    <p:sldId id="4287" r:id="rId15"/>
    <p:sldId id="4219" r:id="rId16"/>
    <p:sldId id="4262" r:id="rId17"/>
    <p:sldId id="4288" r:id="rId18"/>
    <p:sldId id="4238" r:id="rId19"/>
    <p:sldId id="4249" r:id="rId20"/>
    <p:sldId id="4239" r:id="rId21"/>
    <p:sldId id="4289" r:id="rId22"/>
    <p:sldId id="4290" r:id="rId23"/>
    <p:sldId id="4291" r:id="rId24"/>
    <p:sldId id="4263" r:id="rId25"/>
    <p:sldId id="4292" r:id="rId26"/>
    <p:sldId id="4264" r:id="rId27"/>
    <p:sldId id="4240" r:id="rId28"/>
    <p:sldId id="4241" r:id="rId29"/>
    <p:sldId id="4293" r:id="rId30"/>
    <p:sldId id="4265" r:id="rId31"/>
    <p:sldId id="4204" r:id="rId32"/>
    <p:sldId id="4294" r:id="rId33"/>
    <p:sldId id="4295" r:id="rId34"/>
    <p:sldId id="4296" r:id="rId35"/>
    <p:sldId id="4301"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2" autoAdjust="0"/>
    <p:restoredTop sz="86199"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2/1/2026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2/1/2026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2/1/2026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2/1/2026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2/1/2026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2/1/2026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2/1/2026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2/1/2026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2/1/2026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2/1/2026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2/1/2026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2/1/2026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2/1/2026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8:39-47】</a:t>
            </a:r>
          </a:p>
          <a:p>
            <a:pPr algn="l">
              <a:lnSpc>
                <a:spcPct val="100000"/>
              </a:lnSpc>
            </a:pPr>
            <a:r>
              <a:rPr lang="en-US" altLang="zh-CN" sz="3200" b="1" dirty="0">
                <a:solidFill>
                  <a:srgbClr val="FFFF00"/>
                </a:solidFill>
                <a:ea typeface="微软雅黑" panose="020B0503020204020204" pitchFamily="34" charset="-122"/>
              </a:rPr>
              <a:t>43 </a:t>
            </a:r>
            <a:r>
              <a:rPr lang="zh-CN" altLang="en-US" sz="3200" b="1" dirty="0">
                <a:solidFill>
                  <a:srgbClr val="FFFF00"/>
                </a:solidFill>
                <a:ea typeface="微软雅黑" panose="020B0503020204020204" pitchFamily="34" charset="-122"/>
              </a:rPr>
              <a:t>你们为什么不明白我的话呢？无非是因你们不能听我的道。</a:t>
            </a:r>
            <a:r>
              <a:rPr lang="en-US" altLang="zh-CN" sz="3000" b="1" dirty="0">
                <a:solidFill>
                  <a:schemeClr val="bg1"/>
                </a:solidFill>
                <a:ea typeface="微软雅黑" panose="020B0503020204020204" pitchFamily="34" charset="-122"/>
              </a:rPr>
              <a:t>Why do you not understand My speech? Because you are not able to listen to My word.</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你们是出于你们的父魔鬼，你们父的私欲，你们偏要行。他从起初是杀人的，不守真理，因他心里没有真理。他说谎是出于自己，因他本来是说谎的，也是说谎之人的父。</a:t>
            </a:r>
            <a:r>
              <a:rPr lang="en-US" altLang="zh-CN" sz="3000" b="1" dirty="0">
                <a:solidFill>
                  <a:schemeClr val="bg1"/>
                </a:solidFill>
                <a:ea typeface="微软雅黑" panose="020B0503020204020204" pitchFamily="34" charset="-122"/>
              </a:rPr>
              <a:t>You are of your father the devil, and the desires of your father you want to do. He was a murderer from the beginning, and does not stand in the truth, because there is no truth in him. When he speaks a lie, he speaks from his own resources, for he is a liar and the father of it.</a:t>
            </a:r>
          </a:p>
        </p:txBody>
      </p:sp>
    </p:spTree>
    <p:extLst>
      <p:ext uri="{BB962C8B-B14F-4D97-AF65-F5344CB8AC3E}">
        <p14:creationId xmlns:p14="http://schemas.microsoft.com/office/powerpoint/2010/main" val="144819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8:39-47】</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我将真理告诉你们，你们就因此不信我。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because I tell the truth, you do not believe Me.</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你们中间谁能指证我有罪呢？我既然将真理告诉你们，为什么不信我呢？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Which of you convicts Me of sin? And if I tell the truth, why do you not believe Me?</a:t>
            </a:r>
          </a:p>
          <a:p>
            <a:pPr algn="l">
              <a:lnSpc>
                <a:spcPct val="112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出于　神的，必听　神的话；你们不听，因为你们不是出于　神。”</a:t>
            </a:r>
          </a:p>
          <a:p>
            <a:pPr algn="l">
              <a:lnSpc>
                <a:spcPct val="112000"/>
              </a:lnSpc>
            </a:pPr>
            <a:r>
              <a:rPr lang="en-US" altLang="zh-CN" sz="3200" b="1" dirty="0">
                <a:solidFill>
                  <a:schemeClr val="bg1"/>
                </a:solidFill>
                <a:ea typeface="微软雅黑" panose="020B0503020204020204" pitchFamily="34" charset="-122"/>
              </a:rPr>
              <a:t>He who is of God hears God’s words; therefore you do not hear, because you are not of God.”</a:t>
            </a:r>
          </a:p>
        </p:txBody>
      </p:sp>
    </p:spTree>
    <p:extLst>
      <p:ext uri="{BB962C8B-B14F-4D97-AF65-F5344CB8AC3E}">
        <p14:creationId xmlns:p14="http://schemas.microsoft.com/office/powerpoint/2010/main" val="3994908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8:14】</a:t>
            </a:r>
          </a:p>
          <a:p>
            <a:pPr algn="l">
              <a:lnSpc>
                <a:spcPct val="112000"/>
              </a:lnSpc>
            </a:pPr>
            <a:r>
              <a:rPr lang="zh-CN" altLang="en-US" sz="3200" b="1" dirty="0">
                <a:solidFill>
                  <a:srgbClr val="FFFF00"/>
                </a:solidFill>
                <a:ea typeface="微软雅黑" panose="020B0503020204020204" pitchFamily="34" charset="-122"/>
              </a:rPr>
              <a:t>因为凡被　神的灵引导的，都是　神的儿子。</a:t>
            </a:r>
          </a:p>
          <a:p>
            <a:pPr algn="l">
              <a:lnSpc>
                <a:spcPct val="112000"/>
              </a:lnSpc>
            </a:pPr>
            <a:r>
              <a:rPr lang="en-US" altLang="zh-CN" sz="3200" b="1" dirty="0">
                <a:solidFill>
                  <a:schemeClr val="bg1"/>
                </a:solidFill>
                <a:ea typeface="微软雅黑" panose="020B0503020204020204" pitchFamily="34" charset="-122"/>
              </a:rPr>
              <a:t>For as many as are led by the Spirit of God, these are sons of God.</a:t>
            </a:r>
          </a:p>
        </p:txBody>
      </p:sp>
    </p:spTree>
    <p:extLst>
      <p:ext uri="{BB962C8B-B14F-4D97-AF65-F5344CB8AC3E}">
        <p14:creationId xmlns:p14="http://schemas.microsoft.com/office/powerpoint/2010/main" val="4156010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6:16】</a:t>
            </a:r>
          </a:p>
          <a:p>
            <a:pPr algn="l">
              <a:lnSpc>
                <a:spcPct val="112000"/>
              </a:lnSpc>
            </a:pPr>
            <a:r>
              <a:rPr lang="zh-CN" altLang="en-US" sz="3200" b="1" dirty="0">
                <a:solidFill>
                  <a:srgbClr val="FFFF00"/>
                </a:solidFill>
                <a:ea typeface="微软雅黑" panose="020B0503020204020204" pitchFamily="34" charset="-122"/>
              </a:rPr>
              <a:t>岂不晓得你们献上自己作奴仆，顺从谁，就作谁的奴仆吗？或作罪的奴仆，以至于死；或作顺命的奴仆，以至成义。</a:t>
            </a:r>
          </a:p>
          <a:p>
            <a:pPr algn="l">
              <a:lnSpc>
                <a:spcPct val="112000"/>
              </a:lnSpc>
            </a:pPr>
            <a:r>
              <a:rPr lang="en-US" altLang="zh-CN" sz="3200" b="1" dirty="0">
                <a:solidFill>
                  <a:schemeClr val="bg1"/>
                </a:solidFill>
                <a:ea typeface="微软雅黑" panose="020B0503020204020204" pitchFamily="34" charset="-122"/>
              </a:rPr>
              <a:t>Do you not know that to whom you present yourselves slaves to obey, you are that one’s slaves whom you obey, whether of sin leading to death, or of obedience leading to righteousness?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384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16:23-25】</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耶稣转过来，对彼得说：“撒但，退我后边去吧！你是绊我脚的，因为你不体贴　神的意思，只体贴人的意思。”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于是，耶稣对门徒说：“若有人要跟从我，就当舍己，背起他的十字架，来跟从我。</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Jesus said to His disciples, “If anyone desires to come after Me, let him deny himself, and take up his cross, and follow Me.</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83058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16:23-25】</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因为凡要救自己生命的（“生命”或作“灵魂”。下同），必丧掉生命；凡为我丧掉生命的，必得着生命。</a:t>
            </a:r>
          </a:p>
          <a:p>
            <a:pPr algn="l">
              <a:lnSpc>
                <a:spcPct val="112000"/>
              </a:lnSpc>
            </a:pPr>
            <a:r>
              <a:rPr lang="en-US" altLang="zh-CN" sz="3200" b="1" dirty="0">
                <a:solidFill>
                  <a:schemeClr val="bg1"/>
                </a:solidFill>
                <a:ea typeface="微软雅黑" panose="020B0503020204020204" pitchFamily="34" charset="-122"/>
              </a:rPr>
              <a:t>For whoever desires to save his life will lose it, but whoever loses his life for My sake will find it.</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49855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5:3】</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虚心的人有福了，因为天国是他们的。</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Blessed are the poor in spirit, For theirs is the kingdom of heaven.</a:t>
            </a:r>
          </a:p>
        </p:txBody>
      </p:sp>
    </p:spTree>
    <p:extLst>
      <p:ext uri="{BB962C8B-B14F-4D97-AF65-F5344CB8AC3E}">
        <p14:creationId xmlns:p14="http://schemas.microsoft.com/office/powerpoint/2010/main" val="1200951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6:20-21】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耶稣举目看着门徒说：“你们贫穷的人有福了，因为　神的国是你们的；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lifted up His eyes toward His disciples, and said: “Blessed are you poor, For yours is the kingdom of God.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你们饥饿的人有福了，因为你们将要饱足；你们哀哭的人有福了，因为你们将要喜笑；</a:t>
            </a:r>
          </a:p>
          <a:p>
            <a:pPr algn="l">
              <a:lnSpc>
                <a:spcPct val="112000"/>
              </a:lnSpc>
            </a:pPr>
            <a:r>
              <a:rPr lang="en-US" altLang="zh-CN" sz="3200" b="1" dirty="0">
                <a:solidFill>
                  <a:schemeClr val="bg1"/>
                </a:solidFill>
                <a:ea typeface="微软雅黑" panose="020B0503020204020204" pitchFamily="34" charset="-122"/>
              </a:rPr>
              <a:t>Blessed are you who hunger now, For you shall be filled. Blessed are you who weep now, For you shall laugh.</a:t>
            </a:r>
          </a:p>
        </p:txBody>
      </p:sp>
    </p:spTree>
    <p:extLst>
      <p:ext uri="{BB962C8B-B14F-4D97-AF65-F5344CB8AC3E}">
        <p14:creationId xmlns:p14="http://schemas.microsoft.com/office/powerpoint/2010/main" val="2420864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耶稣进了耶利哥，正经过的时候，</a:t>
            </a:r>
          </a:p>
          <a:p>
            <a:pPr algn="l">
              <a:lnSpc>
                <a:spcPct val="112000"/>
              </a:lnSpc>
            </a:pPr>
            <a:r>
              <a:rPr lang="en-US" altLang="zh-CN" sz="3200" b="1" dirty="0">
                <a:solidFill>
                  <a:schemeClr val="bg1"/>
                </a:solidFill>
                <a:ea typeface="微软雅黑" panose="020B0503020204020204" pitchFamily="34" charset="-122"/>
              </a:rPr>
              <a:t>Then Jesus entered and passed through Jericho.</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有一个人名叫撒该，作税吏长，是个财主。</a:t>
            </a:r>
          </a:p>
          <a:p>
            <a:pPr algn="l">
              <a:lnSpc>
                <a:spcPct val="112000"/>
              </a:lnSpc>
            </a:pPr>
            <a:r>
              <a:rPr lang="en-US" altLang="zh-CN" sz="3200" b="1" dirty="0">
                <a:solidFill>
                  <a:schemeClr val="bg1"/>
                </a:solidFill>
                <a:ea typeface="微软雅黑" panose="020B0503020204020204" pitchFamily="34" charset="-122"/>
              </a:rPr>
              <a:t>Now behold, there was a man named </a:t>
            </a:r>
            <a:r>
              <a:rPr lang="en-US" altLang="zh-CN" sz="3200" b="1" dirty="0" err="1">
                <a:solidFill>
                  <a:schemeClr val="bg1"/>
                </a:solidFill>
                <a:ea typeface="微软雅黑" panose="020B0503020204020204" pitchFamily="34" charset="-122"/>
              </a:rPr>
              <a:t>Zacchaeus</a:t>
            </a:r>
            <a:r>
              <a:rPr lang="en-US" altLang="zh-CN" sz="3200" b="1" dirty="0">
                <a:solidFill>
                  <a:schemeClr val="bg1"/>
                </a:solidFill>
                <a:ea typeface="微软雅黑" panose="020B0503020204020204" pitchFamily="34" charset="-122"/>
              </a:rPr>
              <a:t> who was a chief tax collector, and he was rich.</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他要看看耶稣是怎样的人，只因人多，他的身量又矮，所以不得看见。</a:t>
            </a:r>
          </a:p>
          <a:p>
            <a:pPr algn="l">
              <a:lnSpc>
                <a:spcPct val="112000"/>
              </a:lnSpc>
            </a:pPr>
            <a:r>
              <a:rPr lang="en-US" altLang="zh-CN" sz="3200" b="1" dirty="0">
                <a:solidFill>
                  <a:schemeClr val="bg1"/>
                </a:solidFill>
                <a:ea typeface="微软雅黑" panose="020B0503020204020204" pitchFamily="34" charset="-122"/>
              </a:rPr>
              <a:t>And he sought to see who Jesus was, but could not because of the crowd, for he was of short stature.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93029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就跑到前头，爬上桑树，要看耶稣，因为耶稣必从那里经过。</a:t>
            </a:r>
          </a:p>
          <a:p>
            <a:pPr algn="l">
              <a:lnSpc>
                <a:spcPct val="112000"/>
              </a:lnSpc>
            </a:pPr>
            <a:r>
              <a:rPr lang="en-US" altLang="zh-CN" sz="3200" b="1" dirty="0">
                <a:solidFill>
                  <a:schemeClr val="bg1"/>
                </a:solidFill>
                <a:ea typeface="微软雅黑" panose="020B0503020204020204" pitchFamily="34" charset="-122"/>
              </a:rPr>
              <a:t>So he ran ahead and climbed up into a sycamore tree to see Him, for He was going to pass that way.</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耶稣到了那里，抬头一看，对他说：“撒该，快下来！今天我必住在你家里。” </a:t>
            </a:r>
          </a:p>
          <a:p>
            <a:pPr algn="l">
              <a:lnSpc>
                <a:spcPct val="112000"/>
              </a:lnSpc>
            </a:pPr>
            <a:r>
              <a:rPr lang="en-US" altLang="zh-CN" sz="3200" b="1" dirty="0">
                <a:solidFill>
                  <a:schemeClr val="bg1"/>
                </a:solidFill>
                <a:ea typeface="微软雅黑" panose="020B0503020204020204" pitchFamily="34" charset="-122"/>
              </a:rPr>
              <a:t>And when Jesus came to the place, He looked up and saw him, and said to him, "</a:t>
            </a:r>
            <a:r>
              <a:rPr lang="en-US" altLang="zh-CN" sz="3200" b="1" dirty="0" err="1">
                <a:solidFill>
                  <a:schemeClr val="bg1"/>
                </a:solidFill>
                <a:ea typeface="微软雅黑" panose="020B0503020204020204" pitchFamily="34" charset="-122"/>
              </a:rPr>
              <a:t>Zacchaeus</a:t>
            </a:r>
            <a:r>
              <a:rPr lang="en-US" altLang="zh-CN" sz="3200" b="1" dirty="0">
                <a:solidFill>
                  <a:schemeClr val="bg1"/>
                </a:solidFill>
                <a:ea typeface="微软雅黑" panose="020B0503020204020204" pitchFamily="34" charset="-122"/>
              </a:rPr>
              <a:t>, make haste and come down, for today I must stay at your house."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803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被神的灵引导</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Being Led by The Spirit of God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2/1/2025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他就急忙下来，欢欢喜喜地接待耶稣。</a:t>
            </a:r>
          </a:p>
          <a:p>
            <a:pPr algn="l">
              <a:lnSpc>
                <a:spcPct val="112000"/>
              </a:lnSpc>
            </a:pPr>
            <a:r>
              <a:rPr lang="en-US" altLang="zh-CN" sz="3200" b="1" dirty="0">
                <a:solidFill>
                  <a:schemeClr val="bg1"/>
                </a:solidFill>
                <a:ea typeface="微软雅黑" panose="020B0503020204020204" pitchFamily="34" charset="-122"/>
              </a:rPr>
              <a:t>So he made haste and came down, and received Him joyfully.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众人看见，都私下议论说：“祂竟到罪人家里去住宿。” </a:t>
            </a:r>
          </a:p>
          <a:p>
            <a:pPr algn="l">
              <a:lnSpc>
                <a:spcPct val="112000"/>
              </a:lnSpc>
            </a:pPr>
            <a:r>
              <a:rPr lang="en-US" altLang="zh-CN" sz="3200" b="1" dirty="0">
                <a:solidFill>
                  <a:schemeClr val="bg1"/>
                </a:solidFill>
                <a:ea typeface="微软雅黑" panose="020B0503020204020204" pitchFamily="34" charset="-122"/>
              </a:rPr>
              <a:t>But when they saw it, they all complained, saying, "He has gone to be a guest with a man who is a sinner."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11892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撒该站着对主说：“主啊，我把所有的一半给穷人，我若讹诈了谁，就还他四倍。” </a:t>
            </a:r>
          </a:p>
          <a:p>
            <a:pPr algn="l">
              <a:lnSpc>
                <a:spcPct val="112000"/>
              </a:lnSpc>
            </a:pPr>
            <a:r>
              <a:rPr lang="en-US" altLang="zh-CN" sz="3200" b="1" dirty="0">
                <a:solidFill>
                  <a:schemeClr val="bg1"/>
                </a:solidFill>
                <a:ea typeface="微软雅黑" panose="020B0503020204020204" pitchFamily="34" charset="-122"/>
              </a:rPr>
              <a:t>Then </a:t>
            </a:r>
            <a:r>
              <a:rPr lang="en-US" altLang="zh-CN" sz="3200" b="1" dirty="0" err="1">
                <a:solidFill>
                  <a:schemeClr val="bg1"/>
                </a:solidFill>
                <a:ea typeface="微软雅黑" panose="020B0503020204020204" pitchFamily="34" charset="-122"/>
              </a:rPr>
              <a:t>Zacchaeus</a:t>
            </a:r>
            <a:r>
              <a:rPr lang="en-US" altLang="zh-CN" sz="3200" b="1" dirty="0">
                <a:solidFill>
                  <a:schemeClr val="bg1"/>
                </a:solidFill>
                <a:ea typeface="微软雅黑" panose="020B0503020204020204" pitchFamily="34" charset="-122"/>
              </a:rPr>
              <a:t> stood and said to the Lord, "Look, Lord, I give half of my goods to the poor; and if I have taken anything from anyone by false accusation, I restore fourfold."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耶稣说：“今天救恩到了这家，因为他也是亚伯拉罕的子孙。</a:t>
            </a:r>
          </a:p>
          <a:p>
            <a:pPr algn="l">
              <a:lnSpc>
                <a:spcPct val="112000"/>
              </a:lnSpc>
            </a:pPr>
            <a:r>
              <a:rPr lang="en-US" altLang="zh-CN" sz="3200" b="1" dirty="0">
                <a:solidFill>
                  <a:schemeClr val="bg1"/>
                </a:solidFill>
                <a:ea typeface="微软雅黑" panose="020B0503020204020204" pitchFamily="34" charset="-122"/>
              </a:rPr>
              <a:t>And Jesus said to him, "Today salvation has come to this house, because he also is a son of Abraham;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2267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20:7-8】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有人靠车，有人靠马，但我们要提到耶和华我们　神的名。</a:t>
            </a:r>
          </a:p>
          <a:p>
            <a:pPr algn="l">
              <a:lnSpc>
                <a:spcPct val="112000"/>
              </a:lnSpc>
            </a:pPr>
            <a:r>
              <a:rPr lang="en-US" altLang="zh-CN" sz="3200" b="1" dirty="0">
                <a:solidFill>
                  <a:schemeClr val="bg1"/>
                </a:solidFill>
                <a:ea typeface="微软雅黑" panose="020B0503020204020204" pitchFamily="34" charset="-122"/>
              </a:rPr>
              <a:t>Some trust in chariots, and some in horses; But we will remember the name of the Lord our God.</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他们都屈身仆倒；我们却起来，立得正直。</a:t>
            </a:r>
          </a:p>
          <a:p>
            <a:pPr algn="l">
              <a:lnSpc>
                <a:spcPct val="112000"/>
              </a:lnSpc>
            </a:pPr>
            <a:r>
              <a:rPr lang="en-US" altLang="zh-CN" sz="3200" b="1" dirty="0">
                <a:solidFill>
                  <a:schemeClr val="bg1"/>
                </a:solidFill>
                <a:ea typeface="微软雅黑" panose="020B0503020204020204" pitchFamily="34" charset="-122"/>
              </a:rPr>
              <a:t>They have bowed down and fallen; But we have risen and stand upright.</a:t>
            </a:r>
          </a:p>
        </p:txBody>
      </p:sp>
    </p:spTree>
    <p:extLst>
      <p:ext uri="{BB962C8B-B14F-4D97-AF65-F5344CB8AC3E}">
        <p14:creationId xmlns:p14="http://schemas.microsoft.com/office/powerpoint/2010/main" val="2637725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撒加利亚书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Zechariah 4:6】</a:t>
            </a:r>
          </a:p>
          <a:p>
            <a:pPr algn="l">
              <a:lnSpc>
                <a:spcPct val="112000"/>
              </a:lnSpc>
            </a:pPr>
            <a:r>
              <a:rPr lang="zh-CN" altLang="en-US" sz="3200" b="1" dirty="0">
                <a:solidFill>
                  <a:srgbClr val="FFFF00"/>
                </a:solidFill>
                <a:ea typeface="微软雅黑" panose="020B0503020204020204" pitchFamily="34" charset="-122"/>
              </a:rPr>
              <a:t>他对我说：“这是耶和华指示所罗巴伯的。万军之耶和华说：不是倚靠势力，不是倚靠才能，乃是倚靠我的灵方能成事。</a:t>
            </a:r>
          </a:p>
          <a:p>
            <a:pPr algn="l">
              <a:lnSpc>
                <a:spcPct val="112000"/>
              </a:lnSpc>
            </a:pPr>
            <a:r>
              <a:rPr lang="en-US" altLang="zh-CN" sz="3200" b="1" dirty="0">
                <a:solidFill>
                  <a:schemeClr val="bg1"/>
                </a:solidFill>
                <a:ea typeface="微软雅黑" panose="020B0503020204020204" pitchFamily="34" charset="-122"/>
              </a:rPr>
              <a:t>So he answered and said to me: “This is the word of the Lord to </a:t>
            </a:r>
            <a:r>
              <a:rPr lang="en-US" altLang="zh-CN" sz="3200" b="1" dirty="0" err="1">
                <a:solidFill>
                  <a:schemeClr val="bg1"/>
                </a:solidFill>
                <a:ea typeface="微软雅黑" panose="020B0503020204020204" pitchFamily="34" charset="-122"/>
              </a:rPr>
              <a:t>Zerubbabel</a:t>
            </a:r>
            <a:r>
              <a:rPr lang="en-US" altLang="zh-CN" sz="3200" b="1" dirty="0">
                <a:solidFill>
                  <a:schemeClr val="bg1"/>
                </a:solidFill>
                <a:ea typeface="微软雅黑" panose="020B0503020204020204" pitchFamily="34" charset="-122"/>
              </a:rPr>
              <a:t>: ‘Not by might nor by power, but by My Spirit, ’Says the Lord of hosts.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71766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出埃及记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Exodus 13:21-22】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日间，耶和华在云柱中领他们的路；夜间，在火柱中光照他们，使他们日夜都可以行走。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 Lord went before them by day in a pillar of cloud to lead the way, and by night in a pillar of fire to give them light, so as to go by day and night.</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日间云柱，夜间火柱，总不离开百姓的面前。</a:t>
            </a:r>
          </a:p>
          <a:p>
            <a:pPr algn="l">
              <a:lnSpc>
                <a:spcPct val="112000"/>
              </a:lnSpc>
            </a:pPr>
            <a:r>
              <a:rPr lang="en-US" altLang="zh-CN" sz="3200" b="1" dirty="0">
                <a:solidFill>
                  <a:schemeClr val="bg1"/>
                </a:solidFill>
                <a:ea typeface="微软雅黑" panose="020B0503020204020204" pitchFamily="34" charset="-122"/>
              </a:rPr>
              <a:t>He did not take away the pillar of cloud by day or the pillar of fire by night from before the people.</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35351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申命记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Deuteronomy 29:5】</a:t>
            </a:r>
          </a:p>
          <a:p>
            <a:pPr algn="l">
              <a:lnSpc>
                <a:spcPct val="112000"/>
              </a:lnSpc>
            </a:pPr>
            <a:r>
              <a:rPr lang="zh-CN" altLang="en-US" sz="3200" b="1" dirty="0">
                <a:solidFill>
                  <a:srgbClr val="FFFF00"/>
                </a:solidFill>
                <a:ea typeface="微软雅黑" panose="020B0503020204020204" pitchFamily="34" charset="-122"/>
              </a:rPr>
              <a:t>我领你们在旷野四十年，你们身上的衣服并没有穿破，脚上的鞋也没有穿坏。</a:t>
            </a:r>
          </a:p>
          <a:p>
            <a:pPr algn="l">
              <a:lnSpc>
                <a:spcPct val="112000"/>
              </a:lnSpc>
            </a:pPr>
            <a:r>
              <a:rPr lang="en-US" altLang="zh-CN" sz="3200" b="1" dirty="0">
                <a:solidFill>
                  <a:schemeClr val="bg1"/>
                </a:solidFill>
                <a:ea typeface="微软雅黑" panose="020B0503020204020204" pitchFamily="34" charset="-122"/>
              </a:rPr>
              <a:t>And I have led you forty years in the wilderness. Your clothes have not worn out on you, and your sandals have not worn out on your feet.</a:t>
            </a:r>
          </a:p>
        </p:txBody>
      </p:sp>
    </p:spTree>
    <p:extLst>
      <p:ext uri="{BB962C8B-B14F-4D97-AF65-F5344CB8AC3E}">
        <p14:creationId xmlns:p14="http://schemas.microsoft.com/office/powerpoint/2010/main" val="3721808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18:12-14】</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一个人若有一百只羊，一只走迷了路，你们的意思如何？他岂不撇下这九十九只，往山里去找那只迷路的羊吗？</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What do you think? If a man has a hundred sheep, and one of them goes astray, does he not leave the ninety-nine and go to the mountains to seek the one that is straying?</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若是找着了，我实在告诉你们：他为这一只羊欢喜，比为那没有迷路的九十九只欢喜还大呢！</a:t>
            </a:r>
            <a:r>
              <a:rPr lang="en-US" altLang="zh-CN" sz="3200" b="1" dirty="0">
                <a:solidFill>
                  <a:schemeClr val="bg1"/>
                </a:solidFill>
                <a:ea typeface="微软雅黑" panose="020B0503020204020204" pitchFamily="34" charset="-122"/>
              </a:rPr>
              <a:t>And if he should find it, assuredly, I say to you, he rejoices more over that sheep than over the ninety-nine that did not go astray.</a:t>
            </a:r>
          </a:p>
        </p:txBody>
      </p:sp>
    </p:spTree>
    <p:extLst>
      <p:ext uri="{BB962C8B-B14F-4D97-AF65-F5344CB8AC3E}">
        <p14:creationId xmlns:p14="http://schemas.microsoft.com/office/powerpoint/2010/main" val="3803979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18:12-14】</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你们在天上的父也是这样，不愿意这小子里失丧一个。”</a:t>
            </a:r>
          </a:p>
          <a:p>
            <a:pPr algn="l">
              <a:lnSpc>
                <a:spcPct val="112000"/>
              </a:lnSpc>
            </a:pPr>
            <a:r>
              <a:rPr lang="en-US" altLang="zh-CN" sz="3200" b="1" dirty="0">
                <a:solidFill>
                  <a:schemeClr val="bg1"/>
                </a:solidFill>
                <a:ea typeface="微软雅黑" panose="020B0503020204020204" pitchFamily="34" charset="-122"/>
              </a:rPr>
              <a:t>Even so it is not the will of your Father who is in heaven that one of these little ones should perish.</a:t>
            </a:r>
          </a:p>
        </p:txBody>
      </p:sp>
    </p:spTree>
    <p:extLst>
      <p:ext uri="{BB962C8B-B14F-4D97-AF65-F5344CB8AC3E}">
        <p14:creationId xmlns:p14="http://schemas.microsoft.com/office/powerpoint/2010/main" val="3742909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15:12,21】</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小儿子对父亲说：‘父亲，请你把我应得的家业分给我。’他父亲就把产业分给他们。</a:t>
            </a:r>
          </a:p>
          <a:p>
            <a:pPr algn="l">
              <a:lnSpc>
                <a:spcPct val="112000"/>
              </a:lnSpc>
            </a:pPr>
            <a:r>
              <a:rPr lang="en-US" altLang="zh-CN" sz="3200" b="1" dirty="0">
                <a:solidFill>
                  <a:schemeClr val="bg1"/>
                </a:solidFill>
                <a:ea typeface="微软雅黑" panose="020B0503020204020204" pitchFamily="34" charset="-122"/>
              </a:rPr>
              <a:t>And the younger of them said to his father, ‘Father, give me the portion of goods that falls to me.’ So he divided to them his livelihood.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儿子说：‘父亲，我得罪了天，又得罪了你，从今以后，我不配称为你的儿子。’</a:t>
            </a:r>
          </a:p>
          <a:p>
            <a:pPr algn="l">
              <a:lnSpc>
                <a:spcPct val="112000"/>
              </a:lnSpc>
            </a:pPr>
            <a:r>
              <a:rPr lang="en-US" altLang="zh-CN" sz="3200" b="1" dirty="0">
                <a:solidFill>
                  <a:schemeClr val="bg1"/>
                </a:solidFill>
                <a:ea typeface="微软雅黑" panose="020B0503020204020204" pitchFamily="34" charset="-122"/>
              </a:rPr>
              <a:t>And the son said to him, ‘Father, I have sinned against heaven and in your sight, and am no longer worthy to be called your son.’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489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anim calcmode="lin" valueType="num">
                                      <p:cBhvr additive="base">
                                        <p:cTn id="1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8:13-14】</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你们若顺从肉体活着，必要死；若靠着圣灵治死身体的恶行，必要活着。</a:t>
            </a:r>
          </a:p>
          <a:p>
            <a:pPr algn="l">
              <a:lnSpc>
                <a:spcPct val="112000"/>
              </a:lnSpc>
            </a:pPr>
            <a:r>
              <a:rPr lang="en-US" altLang="zh-CN" sz="3000" b="1" dirty="0">
                <a:solidFill>
                  <a:schemeClr val="bg1"/>
                </a:solidFill>
                <a:ea typeface="微软雅黑" panose="020B0503020204020204" pitchFamily="34" charset="-122"/>
              </a:rPr>
              <a:t>For if you live according to the flesh you will die; but if by the Spirit you put to death the deeds of the body, you will live.</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因为凡被　神的灵引导的，都是　神的儿子。</a:t>
            </a:r>
          </a:p>
          <a:p>
            <a:pPr algn="l">
              <a:lnSpc>
                <a:spcPct val="112000"/>
              </a:lnSpc>
            </a:pPr>
            <a:r>
              <a:rPr lang="en-US" altLang="zh-CN" sz="3000" b="1" dirty="0">
                <a:solidFill>
                  <a:schemeClr val="bg1"/>
                </a:solidFill>
                <a:ea typeface="微软雅黑" panose="020B0503020204020204" pitchFamily="34" charset="-122"/>
              </a:rPr>
              <a:t>For as many as are led by the Spirit of God, these are sons of God.</a:t>
            </a:r>
          </a:p>
        </p:txBody>
      </p:sp>
    </p:spTree>
    <p:extLst>
      <p:ext uri="{BB962C8B-B14F-4D97-AF65-F5344CB8AC3E}">
        <p14:creationId xmlns:p14="http://schemas.microsoft.com/office/powerpoint/2010/main" val="2435181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8:14-17】</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因为凡被　神的灵引导的，都是　神的儿子。</a:t>
            </a:r>
          </a:p>
          <a:p>
            <a:pPr algn="l">
              <a:lnSpc>
                <a:spcPct val="112000"/>
              </a:lnSpc>
            </a:pPr>
            <a:r>
              <a:rPr lang="en-US" altLang="zh-CN" sz="3000" b="1" dirty="0">
                <a:solidFill>
                  <a:schemeClr val="bg1"/>
                </a:solidFill>
                <a:ea typeface="微软雅黑" panose="020B0503020204020204" pitchFamily="34" charset="-122"/>
              </a:rPr>
              <a:t>For as many as are led by the Spirit of God, these are sons of God.</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你们所受的不是奴仆的心，仍旧害怕；所受的乃是儿子的心，因此我们呼叫：“阿爸，父！” </a:t>
            </a:r>
          </a:p>
          <a:p>
            <a:pPr algn="l">
              <a:lnSpc>
                <a:spcPct val="112000"/>
              </a:lnSpc>
            </a:pPr>
            <a:r>
              <a:rPr lang="en-US" altLang="zh-CN" sz="3000" b="1" dirty="0">
                <a:solidFill>
                  <a:schemeClr val="bg1"/>
                </a:solidFill>
                <a:ea typeface="微软雅黑" panose="020B0503020204020204" pitchFamily="34" charset="-122"/>
              </a:rPr>
              <a:t>For you did not receive the spirit of bondage again to fear, but you received the Spirit of adoption by whom we cry out, “Abba, Father.”</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圣灵与我们的心同证我们是　神的儿女；</a:t>
            </a:r>
          </a:p>
          <a:p>
            <a:pPr algn="l">
              <a:lnSpc>
                <a:spcPct val="112000"/>
              </a:lnSpc>
            </a:pPr>
            <a:r>
              <a:rPr lang="en-US" altLang="zh-CN" sz="3000" b="1" dirty="0">
                <a:solidFill>
                  <a:schemeClr val="bg1"/>
                </a:solidFill>
                <a:ea typeface="微软雅黑" panose="020B0503020204020204" pitchFamily="34" charset="-122"/>
              </a:rPr>
              <a:t>The Spirit Himself bears witness with our spirit that we are children of God,</a:t>
            </a:r>
          </a:p>
        </p:txBody>
      </p:sp>
    </p:spTree>
    <p:extLst>
      <p:ext uri="{BB962C8B-B14F-4D97-AF65-F5344CB8AC3E}">
        <p14:creationId xmlns:p14="http://schemas.microsoft.com/office/powerpoint/2010/main" val="11599887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帖撒罗列迦前书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Thessalonians 4:7】</a:t>
            </a:r>
          </a:p>
          <a:p>
            <a:pPr algn="l">
              <a:lnSpc>
                <a:spcPct val="112000"/>
              </a:lnSpc>
            </a:pPr>
            <a:r>
              <a:rPr lang="zh-CN" altLang="en-US" sz="3000" b="1" dirty="0">
                <a:solidFill>
                  <a:srgbClr val="FFFF00"/>
                </a:solidFill>
                <a:ea typeface="微软雅黑" panose="020B0503020204020204" pitchFamily="34" charset="-122"/>
              </a:rPr>
              <a:t>神召我们，本不是要我们沾染污秽，乃是要我们成为圣洁。</a:t>
            </a:r>
          </a:p>
          <a:p>
            <a:pPr algn="l">
              <a:lnSpc>
                <a:spcPct val="112000"/>
              </a:lnSpc>
            </a:pPr>
            <a:r>
              <a:rPr lang="en-US" altLang="zh-CN" sz="3000" b="1" dirty="0">
                <a:solidFill>
                  <a:schemeClr val="bg1"/>
                </a:solidFill>
                <a:ea typeface="微软雅黑" panose="020B0503020204020204" pitchFamily="34" charset="-122"/>
              </a:rPr>
              <a:t>For God did not call us to uncleanness, but in holiness.</a:t>
            </a:r>
          </a:p>
        </p:txBody>
      </p:sp>
    </p:spTree>
    <p:extLst>
      <p:ext uri="{BB962C8B-B14F-4D97-AF65-F5344CB8AC3E}">
        <p14:creationId xmlns:p14="http://schemas.microsoft.com/office/powerpoint/2010/main" val="3771337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彼得前书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Peter 1:15】</a:t>
            </a:r>
          </a:p>
          <a:p>
            <a:pPr algn="l">
              <a:lnSpc>
                <a:spcPct val="112000"/>
              </a:lnSpc>
            </a:pPr>
            <a:r>
              <a:rPr lang="zh-CN" altLang="en-US" sz="3000" b="1" dirty="0">
                <a:solidFill>
                  <a:srgbClr val="FFFF00"/>
                </a:solidFill>
                <a:ea typeface="微软雅黑" panose="020B0503020204020204" pitchFamily="34" charset="-122"/>
              </a:rPr>
              <a:t>那召你们的既是圣洁，你们在一切所行的事上也要圣洁。</a:t>
            </a:r>
          </a:p>
          <a:p>
            <a:pPr algn="l">
              <a:lnSpc>
                <a:spcPct val="112000"/>
              </a:lnSpc>
            </a:pPr>
            <a:r>
              <a:rPr lang="en-US" altLang="zh-CN" sz="3000" b="1" dirty="0">
                <a:solidFill>
                  <a:schemeClr val="bg1"/>
                </a:solidFill>
                <a:ea typeface="微软雅黑" panose="020B0503020204020204" pitchFamily="34" charset="-122"/>
              </a:rPr>
              <a:t>but as He who called you is holy, you also be holy in all your conduct,</a:t>
            </a:r>
          </a:p>
          <a:p>
            <a:pPr algn="l">
              <a:lnSpc>
                <a:spcPct val="112000"/>
              </a:lnSpc>
            </a:pPr>
            <a:r>
              <a:rPr lang="zh-CN" altLang="en-US" sz="3000" b="1" dirty="0">
                <a:solidFill>
                  <a:srgbClr val="FFFF00"/>
                </a:solidFill>
                <a:ea typeface="微软雅黑" panose="020B0503020204020204" pitchFamily="34" charset="-122"/>
              </a:rPr>
              <a:t>因为经上记着说：“你们要圣洁，因为我是圣洁的。”</a:t>
            </a:r>
          </a:p>
          <a:p>
            <a:pPr algn="l">
              <a:lnSpc>
                <a:spcPct val="112000"/>
              </a:lnSpc>
            </a:pPr>
            <a:r>
              <a:rPr lang="en-US" altLang="zh-CN" sz="3000" b="1" dirty="0">
                <a:solidFill>
                  <a:schemeClr val="bg1"/>
                </a:solidFill>
                <a:ea typeface="微软雅黑" panose="020B0503020204020204" pitchFamily="34" charset="-122"/>
              </a:rPr>
              <a:t>because it is written, “Be holy, for I am holy.”</a:t>
            </a:r>
          </a:p>
        </p:txBody>
      </p:sp>
    </p:spTree>
    <p:extLst>
      <p:ext uri="{BB962C8B-B14F-4D97-AF65-F5344CB8AC3E}">
        <p14:creationId xmlns:p14="http://schemas.microsoft.com/office/powerpoint/2010/main" val="32571986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帖撒罗列迦前书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Thessalonians 5:19-24】</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不要消灭圣灵的感动，</a:t>
            </a:r>
          </a:p>
          <a:p>
            <a:pPr algn="l">
              <a:lnSpc>
                <a:spcPct val="112000"/>
              </a:lnSpc>
            </a:pPr>
            <a:r>
              <a:rPr lang="en-US" altLang="zh-CN" sz="3000" b="1" dirty="0">
                <a:solidFill>
                  <a:schemeClr val="bg1"/>
                </a:solidFill>
                <a:ea typeface="微软雅黑" panose="020B0503020204020204" pitchFamily="34" charset="-122"/>
              </a:rPr>
              <a:t>Do not quench the Spirit.</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不要藐视先知的讲论。</a:t>
            </a:r>
          </a:p>
          <a:p>
            <a:pPr algn="l">
              <a:lnSpc>
                <a:spcPct val="112000"/>
              </a:lnSpc>
            </a:pPr>
            <a:r>
              <a:rPr lang="en-US" altLang="zh-CN" sz="3000" b="1" dirty="0">
                <a:solidFill>
                  <a:schemeClr val="bg1"/>
                </a:solidFill>
                <a:ea typeface="微软雅黑" panose="020B0503020204020204" pitchFamily="34" charset="-122"/>
              </a:rPr>
              <a:t>Do not despise prophecies.</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但要凡事察验，善美的要持守，</a:t>
            </a:r>
          </a:p>
          <a:p>
            <a:pPr algn="l">
              <a:lnSpc>
                <a:spcPct val="112000"/>
              </a:lnSpc>
            </a:pPr>
            <a:r>
              <a:rPr lang="en-US" altLang="zh-CN" sz="3000" b="1" dirty="0">
                <a:solidFill>
                  <a:schemeClr val="bg1"/>
                </a:solidFill>
                <a:ea typeface="微软雅黑" panose="020B0503020204020204" pitchFamily="34" charset="-122"/>
              </a:rPr>
              <a:t>Test all things; hold fast what is good.</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各样的恶事要禁戒不作。</a:t>
            </a:r>
          </a:p>
          <a:p>
            <a:pPr algn="l">
              <a:lnSpc>
                <a:spcPct val="112000"/>
              </a:lnSpc>
            </a:pPr>
            <a:r>
              <a:rPr lang="en-US" altLang="zh-CN" sz="3000" b="1" dirty="0">
                <a:solidFill>
                  <a:schemeClr val="bg1"/>
                </a:solidFill>
                <a:ea typeface="微软雅黑" panose="020B0503020204020204" pitchFamily="34" charset="-122"/>
              </a:rPr>
              <a:t>Abstain from every form of evil.</a:t>
            </a:r>
          </a:p>
        </p:txBody>
      </p:sp>
    </p:spTree>
    <p:extLst>
      <p:ext uri="{BB962C8B-B14F-4D97-AF65-F5344CB8AC3E}">
        <p14:creationId xmlns:p14="http://schemas.microsoft.com/office/powerpoint/2010/main" val="41546555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帖撒罗列迦前书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Thessalonians 5:19-24】</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愿赐平安的　神亲自使你们全然成圣。又愿你们的灵与魂与身子得蒙保守，在我们主耶稣基督降临的时候，完全无可指摘。</a:t>
            </a:r>
          </a:p>
          <a:p>
            <a:pPr algn="l">
              <a:lnSpc>
                <a:spcPct val="112000"/>
              </a:lnSpc>
            </a:pPr>
            <a:r>
              <a:rPr lang="en-US" altLang="zh-CN" sz="3000" b="1" dirty="0">
                <a:solidFill>
                  <a:schemeClr val="bg1"/>
                </a:solidFill>
                <a:ea typeface="微软雅黑" panose="020B0503020204020204" pitchFamily="34" charset="-122"/>
              </a:rPr>
              <a:t>Now may the God of peace Himself sanctify you completely; and may your whole spirit, soul, and body be preserved blameless at the coming of our Lord Jesus Christ.</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那召你们的本是信实的，祂必成就这事。</a:t>
            </a:r>
          </a:p>
          <a:p>
            <a:pPr algn="l">
              <a:lnSpc>
                <a:spcPct val="112000"/>
              </a:lnSpc>
            </a:pPr>
            <a:r>
              <a:rPr lang="en-US" altLang="zh-CN" sz="3000" b="1" dirty="0">
                <a:solidFill>
                  <a:schemeClr val="bg1"/>
                </a:solidFill>
                <a:ea typeface="微软雅黑" panose="020B0503020204020204" pitchFamily="34" charset="-122"/>
              </a:rPr>
              <a:t>He who calls you is faithful, who also will do it.</a:t>
            </a:r>
          </a:p>
        </p:txBody>
      </p:sp>
    </p:spTree>
    <p:extLst>
      <p:ext uri="{BB962C8B-B14F-4D97-AF65-F5344CB8AC3E}">
        <p14:creationId xmlns:p14="http://schemas.microsoft.com/office/powerpoint/2010/main" val="4291766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8:14-17】</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既是儿女，便是后嗣，就是　神的后嗣，和基督同作后嗣。如果我们和祂一同受苦，也必和祂一同得荣耀。</a:t>
            </a:r>
          </a:p>
          <a:p>
            <a:pPr algn="l">
              <a:lnSpc>
                <a:spcPct val="112000"/>
              </a:lnSpc>
            </a:pPr>
            <a:r>
              <a:rPr lang="en-US" altLang="zh-CN" sz="3000" b="1" dirty="0">
                <a:solidFill>
                  <a:schemeClr val="bg1"/>
                </a:solidFill>
                <a:ea typeface="微软雅黑" panose="020B0503020204020204" pitchFamily="34" charset="-122"/>
              </a:rPr>
              <a:t>and if children, then heirs—heirs of God and joint heirs with Christ, if indeed we suffer with Him, that we may also be glorified together.</a:t>
            </a:r>
          </a:p>
        </p:txBody>
      </p:sp>
    </p:spTree>
    <p:extLst>
      <p:ext uri="{BB962C8B-B14F-4D97-AF65-F5344CB8AC3E}">
        <p14:creationId xmlns:p14="http://schemas.microsoft.com/office/powerpoint/2010/main" val="383717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8:14】</a:t>
            </a:r>
          </a:p>
          <a:p>
            <a:pPr algn="l">
              <a:lnSpc>
                <a:spcPct val="112000"/>
              </a:lnSpc>
            </a:pPr>
            <a:r>
              <a:rPr lang="zh-CN" altLang="en-US" sz="3000" b="1" dirty="0">
                <a:solidFill>
                  <a:srgbClr val="FFFF00"/>
                </a:solidFill>
                <a:ea typeface="微软雅黑" panose="020B0503020204020204" pitchFamily="34" charset="-122"/>
              </a:rPr>
              <a:t>因为凡被　神的灵引导的，都是　神的儿子。</a:t>
            </a:r>
          </a:p>
          <a:p>
            <a:pPr algn="l">
              <a:lnSpc>
                <a:spcPct val="112000"/>
              </a:lnSpc>
            </a:pPr>
            <a:r>
              <a:rPr lang="en-US" altLang="zh-CN" sz="3000" b="1" dirty="0">
                <a:solidFill>
                  <a:schemeClr val="bg1"/>
                </a:solidFill>
                <a:ea typeface="微软雅黑" panose="020B0503020204020204" pitchFamily="34" charset="-122"/>
              </a:rPr>
              <a:t>For as many as are led by the Spirit of God, these are sons of God.</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Mathew 3:7-10】</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约翰看见许多法利赛人和撒都该人也来受洗，就对他们说：“毒蛇的种类！谁指示你们逃避将来的忿怒呢？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when he saw many of the Pharisees and Sadducees coming to his baptism, he said to them, “Brood of vipers! Who warned you to flee from the wrath to come?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你们要结出果子来，与悔改的心相称。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bear fruits worthy of repentance,</a:t>
            </a:r>
          </a:p>
        </p:txBody>
      </p:sp>
    </p:spTree>
    <p:extLst>
      <p:ext uri="{BB962C8B-B14F-4D97-AF65-F5344CB8AC3E}">
        <p14:creationId xmlns:p14="http://schemas.microsoft.com/office/powerpoint/2010/main" val="251178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Mathew 3:7-10】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不要自己心里说：‘有亚伯拉罕为我们的祖宗。’我告诉你们：　神能从这些石头中给亚伯拉罕兴起子孙来。</a:t>
            </a:r>
            <a:r>
              <a:rPr lang="en-US" altLang="zh-CN" sz="3200" b="1" dirty="0">
                <a:solidFill>
                  <a:schemeClr val="bg1"/>
                </a:solidFill>
                <a:ea typeface="微软雅黑" panose="020B0503020204020204" pitchFamily="34" charset="-122"/>
              </a:rPr>
              <a:t>and do not think to say to yourselves, ‘We have Abraham as our father.’ For I say to you that God is able to raise up children to Abraham from these stones.</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现在斧子已经放在树根上，凡不结好果子的树，就砍下来丢在火里。</a:t>
            </a:r>
          </a:p>
          <a:p>
            <a:pPr algn="l">
              <a:lnSpc>
                <a:spcPct val="100000"/>
              </a:lnSpc>
            </a:pPr>
            <a:r>
              <a:rPr lang="en-US" altLang="zh-CN" sz="3200" b="1" dirty="0">
                <a:solidFill>
                  <a:schemeClr val="bg1"/>
                </a:solidFill>
                <a:ea typeface="微软雅黑" panose="020B0503020204020204" pitchFamily="34" charset="-122"/>
              </a:rPr>
              <a:t>And even now the ax is laid to the root of the trees. Therefore every tree which does not bear good fruit is cut down and thrown into the fire.</a:t>
            </a:r>
          </a:p>
        </p:txBody>
      </p:sp>
    </p:spTree>
    <p:extLst>
      <p:ext uri="{BB962C8B-B14F-4D97-AF65-F5344CB8AC3E}">
        <p14:creationId xmlns:p14="http://schemas.microsoft.com/office/powerpoint/2010/main" val="2677059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8:39-47】</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他们说：“我们的父就是亚伯拉罕。”耶稣说：“你们若是亚伯拉罕的儿子，就必行亚伯拉罕所行的事。</a:t>
            </a:r>
            <a:r>
              <a:rPr lang="en-US" altLang="zh-CN" sz="3200" b="1" dirty="0">
                <a:solidFill>
                  <a:schemeClr val="bg1"/>
                </a:solidFill>
                <a:ea typeface="微软雅黑" panose="020B0503020204020204" pitchFamily="34" charset="-122"/>
              </a:rPr>
              <a:t>They answered and said to Him, “Abraham is our </a:t>
            </a:r>
            <a:r>
              <a:rPr lang="en-US" altLang="zh-CN" sz="3200" b="1" dirty="0" err="1">
                <a:solidFill>
                  <a:schemeClr val="bg1"/>
                </a:solidFill>
                <a:ea typeface="微软雅黑" panose="020B0503020204020204" pitchFamily="34" charset="-122"/>
              </a:rPr>
              <a:t>father.”Jesus</a:t>
            </a:r>
            <a:r>
              <a:rPr lang="en-US" altLang="zh-CN" sz="3200" b="1" dirty="0">
                <a:solidFill>
                  <a:schemeClr val="bg1"/>
                </a:solidFill>
                <a:ea typeface="微软雅黑" panose="020B0503020204020204" pitchFamily="34" charset="-122"/>
              </a:rPr>
              <a:t> said to them, “If you were Abraham’s children, you would do the works of Abraham.</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我将在　神那里所听见的真理告诉了你们，现在你们却想要杀我，这不是亚伯拉罕所行的事。</a:t>
            </a:r>
            <a:r>
              <a:rPr lang="en-US" altLang="zh-CN" sz="3200" b="1" dirty="0">
                <a:solidFill>
                  <a:schemeClr val="bg1"/>
                </a:solidFill>
                <a:ea typeface="微软雅黑" panose="020B0503020204020204" pitchFamily="34" charset="-122"/>
              </a:rPr>
              <a:t>But now you seek to kill Me, a Man who has told you the truth which I heard from God. Abraham did not do this.</a:t>
            </a:r>
          </a:p>
        </p:txBody>
      </p:sp>
    </p:spTree>
    <p:extLst>
      <p:ext uri="{BB962C8B-B14F-4D97-AF65-F5344CB8AC3E}">
        <p14:creationId xmlns:p14="http://schemas.microsoft.com/office/powerpoint/2010/main" val="268854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8:39-47】</a:t>
            </a:r>
          </a:p>
          <a:p>
            <a:pPr algn="l">
              <a:lnSpc>
                <a:spcPct val="100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你们是行你们父所行的事。”他们说：“我们不是从淫乱生的，我们只有一位父，就是　神。” </a:t>
            </a:r>
            <a:r>
              <a:rPr lang="en-US" altLang="zh-CN" sz="3200" b="1" dirty="0">
                <a:solidFill>
                  <a:schemeClr val="bg1"/>
                </a:solidFill>
                <a:ea typeface="微软雅黑" panose="020B0503020204020204" pitchFamily="34" charset="-122"/>
              </a:rPr>
              <a:t>You do the deeds of your father.” Then they said to Him, “We were not born of fornication; we have one Father—God.”</a:t>
            </a:r>
          </a:p>
          <a:p>
            <a:pPr algn="l">
              <a:lnSpc>
                <a:spcPct val="112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耶稣说：“倘若　神是你们的父，你们就必爱我；因为我本是出于　神，也是从　神而来，并不是由着自己来，乃是他差我来。</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Jesus said to them, “If God were your Father, you would love Me, for I proceeded forth and came from God; nor have I come of Myself, but He sent Me.</a:t>
            </a:r>
          </a:p>
        </p:txBody>
      </p:sp>
    </p:spTree>
    <p:extLst>
      <p:ext uri="{BB962C8B-B14F-4D97-AF65-F5344CB8AC3E}">
        <p14:creationId xmlns:p14="http://schemas.microsoft.com/office/powerpoint/2010/main" val="2149230638"/>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48347</TotalTime>
  <Words>3537</Words>
  <Application>Microsoft Office PowerPoint</Application>
  <PresentationFormat>On-screen Show (4:3)</PresentationFormat>
  <Paragraphs>141</Paragraphs>
  <Slides>33</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33</vt:i4>
      </vt:variant>
    </vt:vector>
  </HeadingPairs>
  <TitlesOfParts>
    <vt:vector size="43"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被神的灵引导 Being Led by The Spirit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708</cp:revision>
  <dcterms:created xsi:type="dcterms:W3CDTF">2005-10-06T16:33:29Z</dcterms:created>
  <dcterms:modified xsi:type="dcterms:W3CDTF">2026-02-01T19:28:24Z</dcterms:modified>
</cp:coreProperties>
</file>