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5211" r:id="rId2"/>
    <p:sldId id="5391" r:id="rId3"/>
    <p:sldId id="5392" r:id="rId4"/>
    <p:sldId id="5393" r:id="rId5"/>
    <p:sldId id="5394" r:id="rId6"/>
    <p:sldId id="5395" r:id="rId7"/>
    <p:sldId id="5396" r:id="rId8"/>
    <p:sldId id="5397" r:id="rId9"/>
    <p:sldId id="5398" r:id="rId10"/>
    <p:sldId id="5399" r:id="rId11"/>
    <p:sldId id="5400" r:id="rId12"/>
    <p:sldId id="5401" r:id="rId13"/>
    <p:sldId id="4667" r:id="rId14"/>
    <p:sldId id="5213" r:id="rId15"/>
    <p:sldId id="5041" r:id="rId16"/>
    <p:sldId id="4425"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5274" autoAdjust="0"/>
    <p:restoredTop sz="94660"/>
  </p:normalViewPr>
  <p:slideViewPr>
    <p:cSldViewPr>
      <p:cViewPr>
        <p:scale>
          <a:sx n="90" d="100"/>
          <a:sy n="90" d="100"/>
        </p:scale>
        <p:origin x="-312" y="-61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2026/2/27</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2026/2/27</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2026/2/27</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2026/2/27</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2026/2/27</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2026/2/27</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2026/2/27</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2026/2/27</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耶户第七年，约阿施登基，在耶路撒冷作王四十年。他母亲名叫西比亚，是别是巴人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In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seventh year of Jehu,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and he reigned forty years in Jerusalem. His mother’s name was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Zibiah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Beersheba.</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约阿施在祭司耶何耶大教训他的时候，就行耶和华眼中看为正的事</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did what was right in the sight of the Lord all the days in which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instructed him.</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13602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犹大王约阿施将他列祖犹大王约沙法、约兰、亚哈谢所分别为圣的物和自己所分别为圣的物，并耶和华殿与王宫府库里所有的金子，都送给亚兰王哈薛；哈薛就不上耶路撒冷来了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took all the sacred things that his fathers, Jehoshaphat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Jehoram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kings of Judah, had dedicated, and his own sacred things, and all the gold found in the treasuries of the house of the Lord and in the king’s house, and sent them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Syria. Then he went away from Jerusalem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约阿施其余的事，凡他所行的，都写在犹大列王记上</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rest of the acts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all that he did, are they not written in the book of the chronicles of the kings of Judah?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约阿施的臣仆起来背叛，在下悉拉的米罗宫那里将他杀了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servants arose and formed a conspiracy, and killed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the house of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Millo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goes down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Silla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杀他的那臣仆就是示米押的儿子约撒甲和朔默的儿子约萨拔。众人将他葬在大卫城他列祖的坟地里，他儿子亚玛谢接续他作王。</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Jozachar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Shimeath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Jehozabad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Shomer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servants, struck him. So he died, and they buried him with his fathers in the City of David.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Amaziah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his son reigned in his place.</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120000"/>
              </a:lnSpc>
              <a:buNone/>
            </a:pP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当耶何耶大在世的日子，约阿施行的是在耶和华眼中看为正的事（</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1-3</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约阿施热心于修缮神殿（</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4-16</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面对亚兰威胁，约阿施献出圣殿金银“买平安”（</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17</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18</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20000"/>
              </a:lnSpc>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	约阿施之死（</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19-21</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节）。 </a:t>
            </a: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671494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约阿施</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前半生的虔诚</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耶何耶大的教导陪伴</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信仰上的“隐患”</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发起圣殿的维修</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约阿施</a:t>
            </a: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后半生的堕落</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听从犹大的众首领，去侍奉假神偶像；</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下令杀死忠心的先知撒迦利亚（耶何耶大的儿子）。</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用圣殿的金银从仇敌那里换取“平安”</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被杀</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“二手”信仰的脆弱</a:t>
            </a:r>
          </a:p>
        </p:txBody>
      </p:sp>
    </p:spTree>
    <p:extLst>
      <p:ext uri="{BB962C8B-B14F-4D97-AF65-F5344CB8AC3E}">
        <p14:creationId xmlns:p14="http://schemas.microsoft.com/office/powerpoint/2010/main" val="1850880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0" indent="0" algn="just">
              <a:lnSpc>
                <a:spcPct val="120000"/>
              </a:lnSpc>
              <a:buNone/>
            </a:pP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问题</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讨论：</a:t>
            </a:r>
            <a:endPar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约阿施</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在耶何耶大在世时行得正，但耶何耶大死后迅速堕落。约阿施的信仰被人称为 ”二手”或“复制粘贴“式的信仰。列举当今世界和教会中类似的现象？我们怎样避免形成这种 “二手信仰”</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约阿施</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面对外敌入侵，选择将圣殿分别为圣的金子送给仇敌，换取“安全”。列举当今世界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因为现实压力，而出卖信仰原则的事例？我自己是否也有过类似经历？我们该怎样抵挡</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这种试探？</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只是邱坛还没有废去，百姓仍在那里献祭烧香</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high places were not taken away; the people still sacrificed and burned incense on the high places.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约阿施对众祭司说：“凡奉到耶和华殿分别为圣之物所值通用的银子，或各人当纳的身价，或乐意奉到耶和华殿的银子，</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said to the priests, “All the money of the dedicated gifts that are brought into the house of the Lord—each man’s census money, each man’s assessment money—and all the money that a man purposes in his heart to bring into the house of the Lord,</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你们当从所认识的人收了来，修理殿的一切破坏之处。”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let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priests take it themselves, each from his constituency; and let them repair the damages of the temple, wherever any dilapidation is found.”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无奈到了约阿施王二十三年，祭司仍未修理殿的破坏之处</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was so, by the twenty-third year of 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that the priests had not repaired the damages of the temple.</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所以约阿施王召了大祭司耶何耶大和众祭司来，对他们说：“你们怎么不修理殿的破坏之处呢？从今以后，你们不要从所认识的人再收银子，要将所收的交出来，修理殿的破坏之处。”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Jehoash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called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and the other priests, and said to them, “Why have you not repaired the damages of the temple? Now therefore, do not take more money from your constituency, but deliver it for repairing the damages of the temple.”</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众祭司答应不再收百姓的银子，也不修理殿的破坏之处。</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priests agreed that they would neither receive more money from the people, nor repair the damages of the temple.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祭司耶何耶大取了一个柜子，在柜盖上钻了一个窟窿，放于坛旁在进耶和华殿的右边。守门的祭司将奉到耶和华殿的一切银子投在柜里。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Jehoiada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priest took a chest, bored a hole in its lid, and set it beside the altar, on the right side as one comes into the house of the Lord; and the priests who kept the door put there all the money brought into the house of the Lord. </a:t>
            </a: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他们见柜里的银子多了，便叫王的书记和大祭司上来，将耶和华殿里的银子数算包起来。</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So it was, whenever they saw that there was much money in the chest, that the king’s scribe and the high priest came up and put it in bags, and counted the money that was found in the house of the Lord.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把所平的银子交给督工的，就是耶和华殿里办事的人。他们把银子转交修理耶和华殿的木匠和工人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they gave the money, which had been apportioned, into the hands of those who did the work, who had the oversight of the house of the Lord; and they paid it out to the carpenters and builders who worked on the house of the Lord,</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并瓦匠、石匠，又买木料和凿成的石头，修理耶和华殿的破坏之处，以及修理殿的各样使用</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to masons and stonecutters, and for buying timber and hewn stone, to repair the damage of the house of the Lord, and for all that was paid out to repair the temple.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但那奉到耶和华殿的银子，没有用以作耶和华殿里的银杯、蜡剪、碗、号和别样的金银器皿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However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there were not made for the house of the Lord basins of silver, trimmers, sprinkling-bowls, trumpets, any articles of gold or articles of silver, from the money brought into the house of the Lord.</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乃将那银子交给督工的人，修理耶和华的殿</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gave that to the workmen, and they repaired the house of the Lord with it.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且将银子交给办事的人转交作工的人，不与他们算账，因为他们办事诚实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Moreover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did not require an account from the men into whose hand they delivered the money to be paid to workmen, for they dealt faithfully.</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a:t>
            </a:r>
            <a:r>
              <a:rPr lang="zh-CN" altLang="en-US" sz="3000" b="1" u="sng"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12:1-21】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惟有赎愆祭、赎罪祭的银子，没有奉到耶和华的殿，都归祭司</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money from the trespass offerings and the money from the sin offerings was not brought into the house of the Lord. It belonged to the priests.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那时，亚兰王哈薛上来攻打迦特，攻取了，就定意上来攻打耶路撒冷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err="1" smtClean="0">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king of Syria went up and fought against Gath, and took it; then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Hazael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set his face to go up to Jerusalem.</a:t>
            </a:r>
          </a:p>
          <a:p>
            <a:pPr marL="0" indent="0" algn="just">
              <a:lnSpc>
                <a:spcPct val="100000"/>
              </a:lnSpc>
              <a:buNone/>
            </a:pPr>
            <a:endParaRPr lang="en-US" altLang="zh-CN"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5438883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70013</TotalTime>
  <Words>1509</Words>
  <Application>Microsoft Office PowerPoint</Application>
  <PresentationFormat>全屏显示(4:3)</PresentationFormat>
  <Paragraphs>76</Paragraphs>
  <Slides>16</Slides>
  <Notes>0</Notes>
  <HiddenSlides>0</HiddenSlides>
  <MMClips>0</MMClips>
  <ScaleCrop>false</ScaleCrop>
  <HeadingPairs>
    <vt:vector size="4" baseType="variant">
      <vt:variant>
        <vt:lpstr>主题</vt:lpstr>
      </vt:variant>
      <vt:variant>
        <vt:i4>1</vt:i4>
      </vt:variant>
      <vt:variant>
        <vt:lpstr>幻灯片标题</vt:lpstr>
      </vt:variant>
      <vt:variant>
        <vt:i4>16</vt:i4>
      </vt:variant>
    </vt:vector>
  </HeadingPairs>
  <TitlesOfParts>
    <vt:vector size="17"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user</cp:lastModifiedBy>
  <cp:revision>2467</cp:revision>
  <dcterms:created xsi:type="dcterms:W3CDTF">2014-02-25T17:54:08Z</dcterms:created>
  <dcterms:modified xsi:type="dcterms:W3CDTF">2026-02-27T23:02:49Z</dcterms:modified>
</cp:coreProperties>
</file>