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26"/>
  </p:notesMasterIdLst>
  <p:sldIdLst>
    <p:sldId id="2455" r:id="rId4"/>
    <p:sldId id="2214" r:id="rId5"/>
    <p:sldId id="4385" r:id="rId6"/>
    <p:sldId id="4281" r:id="rId7"/>
    <p:sldId id="4312" r:id="rId8"/>
    <p:sldId id="4276" r:id="rId9"/>
    <p:sldId id="4203" r:id="rId10"/>
    <p:sldId id="4282" r:id="rId11"/>
    <p:sldId id="4283" r:id="rId12"/>
    <p:sldId id="4284" r:id="rId13"/>
    <p:sldId id="4313" r:id="rId14"/>
    <p:sldId id="4314" r:id="rId15"/>
    <p:sldId id="4315" r:id="rId16"/>
    <p:sldId id="4286" r:id="rId17"/>
    <p:sldId id="4287" r:id="rId18"/>
    <p:sldId id="4219" r:id="rId19"/>
    <p:sldId id="4262" r:id="rId20"/>
    <p:sldId id="4288" r:id="rId21"/>
    <p:sldId id="4238" r:id="rId22"/>
    <p:sldId id="4316" r:id="rId23"/>
    <p:sldId id="4317" r:id="rId24"/>
    <p:sldId id="4318"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3/1/2026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3/1/2026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3/1/2026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3/1/2026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3/1/2026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3/1/2026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3/1/2026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3/1/2026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3/1/2026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3/1/2026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3/1/2026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3/1/2026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2026/3/1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50:15-21】</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约瑟的哥哥们见父亲死了，就说：“或者约瑟怀恨我们，照着我们从前待他一切的恶，足足地报复我们。” </a:t>
            </a:r>
            <a:r>
              <a:rPr lang="en-US" altLang="zh-CN" sz="3200" b="1" dirty="0">
                <a:solidFill>
                  <a:schemeClr val="bg1"/>
                </a:solidFill>
                <a:ea typeface="微软雅黑" panose="020B0503020204020204" pitchFamily="34" charset="-122"/>
              </a:rPr>
              <a:t>When Joseph’s brothers saw that their father was dead, they said, “Perhaps Joseph will hate us, and may actually repay us for all the evil which we did to him.”</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他们就打发人去见约瑟，说：“你父亲未死以先吩咐说：</a:t>
            </a:r>
            <a:r>
              <a:rPr lang="en-US" altLang="zh-CN" sz="3200" b="1" dirty="0">
                <a:solidFill>
                  <a:schemeClr val="bg1"/>
                </a:solidFill>
                <a:ea typeface="微软雅黑" panose="020B0503020204020204" pitchFamily="34" charset="-122"/>
              </a:rPr>
              <a:t>So they sent messengers to Joseph, saying, “Before your father died he commanded, saying,</a:t>
            </a:r>
          </a:p>
        </p:txBody>
      </p:sp>
    </p:spTree>
    <p:extLst>
      <p:ext uri="{BB962C8B-B14F-4D97-AF65-F5344CB8AC3E}">
        <p14:creationId xmlns:p14="http://schemas.microsoft.com/office/powerpoint/2010/main" val="2149230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50:15-21】</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你们要对约瑟这样说：从前你哥哥们恶待你，求你饶恕他们的过犯和罪恶。’如今求你饶恕你父亲　神之仆人的过犯。”他们对约瑟说这话，约瑟就哭了。</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Thus you shall say to Joseph: “I beg you, please forgive the trespass of your brothers and their sin; for they did evil to you.”’ Now, please, forgive the trespass of the servants of the God of your father.” And Joseph wept when they spoke to him.</a:t>
            </a:r>
          </a:p>
          <a:p>
            <a:pPr algn="l">
              <a:lnSpc>
                <a:spcPct val="100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他的哥哥们又来俯伏在他面前，说：“我们是你的仆人。</a:t>
            </a:r>
            <a:r>
              <a:rPr lang="zh-CN" altLang="en-US" sz="3000" b="1" dirty="0">
                <a:solidFill>
                  <a:schemeClr val="bg1"/>
                </a:solidFill>
                <a:ea typeface="微软雅黑" panose="020B0503020204020204" pitchFamily="34" charset="-122"/>
              </a:rPr>
              <a:t>” </a:t>
            </a:r>
            <a:r>
              <a:rPr lang="en-US" altLang="zh-CN" sz="3000" b="1" dirty="0">
                <a:solidFill>
                  <a:schemeClr val="bg1"/>
                </a:solidFill>
                <a:ea typeface="微软雅黑" panose="020B0503020204020204" pitchFamily="34" charset="-122"/>
              </a:rPr>
              <a:t>Then his brothers also went and fell down before his face, and they said, “Behold, we are your servants.”</a:t>
            </a:r>
          </a:p>
        </p:txBody>
      </p:sp>
    </p:spTree>
    <p:extLst>
      <p:ext uri="{BB962C8B-B14F-4D97-AF65-F5344CB8AC3E}">
        <p14:creationId xmlns:p14="http://schemas.microsoft.com/office/powerpoint/2010/main" val="99394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50:15-21】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约瑟对他们说：“不要害怕，我岂能代替　神呢？</a:t>
            </a:r>
            <a:r>
              <a:rPr lang="en-US" altLang="zh-CN" sz="3200" b="1" dirty="0">
                <a:solidFill>
                  <a:schemeClr val="bg1"/>
                </a:solidFill>
                <a:ea typeface="微软雅黑" panose="020B0503020204020204" pitchFamily="34" charset="-122"/>
              </a:rPr>
              <a:t>Joseph said to them, “Do not be afraid, for am I in the place of God?</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从前你们的意思是要害我，但　神的意思原是好的，要保全许多人的性命，成就今日的光景。</a:t>
            </a:r>
            <a:r>
              <a:rPr lang="en-US" altLang="zh-CN" sz="3200" b="1" dirty="0">
                <a:solidFill>
                  <a:schemeClr val="bg1"/>
                </a:solidFill>
                <a:ea typeface="微软雅黑" panose="020B0503020204020204" pitchFamily="34" charset="-122"/>
              </a:rPr>
              <a:t>But as for you, you meant evil against me; but God meant it for good, in order to bring it about as it is this day, to save many people alive.</a:t>
            </a:r>
          </a:p>
        </p:txBody>
      </p:sp>
    </p:spTree>
    <p:extLst>
      <p:ext uri="{BB962C8B-B14F-4D97-AF65-F5344CB8AC3E}">
        <p14:creationId xmlns:p14="http://schemas.microsoft.com/office/powerpoint/2010/main" val="2950559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50:15-21】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现在你们不要害怕，我必养活你们和你们的妇人孩子。”于是约瑟用亲爱的话安慰他们。</a:t>
            </a:r>
          </a:p>
          <a:p>
            <a:pPr algn="l">
              <a:lnSpc>
                <a:spcPct val="112000"/>
              </a:lnSpc>
            </a:pPr>
            <a:r>
              <a:rPr lang="en-US" altLang="zh-CN" sz="3200" b="1" dirty="0">
                <a:solidFill>
                  <a:schemeClr val="bg1"/>
                </a:solidFill>
                <a:ea typeface="微软雅黑" panose="020B0503020204020204" pitchFamily="34" charset="-122"/>
              </a:rPr>
              <a:t>Now therefore, do not be afraid; I will provide for you and your little ones.” And he comforted them and spoke kindly to them.</a:t>
            </a:r>
          </a:p>
        </p:txBody>
      </p:sp>
    </p:spTree>
    <p:extLst>
      <p:ext uri="{BB962C8B-B14F-4D97-AF65-F5344CB8AC3E}">
        <p14:creationId xmlns:p14="http://schemas.microsoft.com/office/powerpoint/2010/main" val="3399774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5:8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祂虽然为儿子，还是因所受的苦难学了顺从。</a:t>
            </a:r>
          </a:p>
          <a:p>
            <a:pPr algn="l">
              <a:lnSpc>
                <a:spcPct val="112000"/>
              </a:lnSpc>
            </a:pPr>
            <a:r>
              <a:rPr lang="en-US" altLang="zh-CN" sz="3200" b="1" dirty="0">
                <a:solidFill>
                  <a:schemeClr val="bg1"/>
                </a:solidFill>
                <a:ea typeface="微软雅黑" panose="020B0503020204020204" pitchFamily="34" charset="-122"/>
              </a:rPr>
              <a:t>though He was a Son, yet He learned obedience by the things which He suffered.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祂既得以完全，就为凡顺从祂的人成了永远得救的根源，</a:t>
            </a:r>
          </a:p>
          <a:p>
            <a:pPr algn="l">
              <a:lnSpc>
                <a:spcPct val="112000"/>
              </a:lnSpc>
            </a:pPr>
            <a:r>
              <a:rPr lang="en-US" altLang="zh-CN" sz="3200" b="1" dirty="0">
                <a:solidFill>
                  <a:schemeClr val="bg1"/>
                </a:solidFill>
                <a:ea typeface="微软雅黑" panose="020B0503020204020204" pitchFamily="34" charset="-122"/>
              </a:rPr>
              <a:t>And having been perfected, He became the author of eternal salvation to all who obey Him,</a:t>
            </a:r>
          </a:p>
        </p:txBody>
      </p:sp>
    </p:spTree>
    <p:extLst>
      <p:ext uri="{BB962C8B-B14F-4D97-AF65-F5344CB8AC3E}">
        <p14:creationId xmlns:p14="http://schemas.microsoft.com/office/powerpoint/2010/main" val="897172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Job 1:21-22】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说：“我赤身出于母胎，也必赤身归回。赏赐的是耶和华，收取的也是耶和华；耶和华的名是应当称颂的。”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a:t>
            </a:r>
            <a:r>
              <a:rPr lang="en-US" altLang="zh-CN" sz="3200" b="1" dirty="0" err="1">
                <a:solidFill>
                  <a:schemeClr val="bg1"/>
                </a:solidFill>
                <a:ea typeface="微软雅黑" panose="020B0503020204020204" pitchFamily="34" charset="-122"/>
              </a:rPr>
              <a:t>said:“Naked</a:t>
            </a:r>
            <a:r>
              <a:rPr lang="en-US" altLang="zh-CN" sz="3200" b="1" dirty="0">
                <a:solidFill>
                  <a:schemeClr val="bg1"/>
                </a:solidFill>
                <a:ea typeface="微软雅黑" panose="020B0503020204020204" pitchFamily="34" charset="-122"/>
              </a:rPr>
              <a:t> I came from my mother’s womb, And naked shall I return there. The Lord gave, and the Lord has taken away; Blessed be the name of the Lord.”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在这一切的事上，约伯并不犯罪，也不以　神为愚妄（或作“也不妄评　神”）。</a:t>
            </a:r>
          </a:p>
          <a:p>
            <a:pPr algn="l">
              <a:lnSpc>
                <a:spcPct val="112000"/>
              </a:lnSpc>
            </a:pPr>
            <a:r>
              <a:rPr lang="en-US" altLang="zh-CN" sz="3200" b="1" dirty="0">
                <a:solidFill>
                  <a:schemeClr val="bg1"/>
                </a:solidFill>
                <a:ea typeface="微软雅黑" panose="020B0503020204020204" pitchFamily="34" charset="-122"/>
              </a:rPr>
              <a:t>In all this Job did not sin nor charge God with wrong.</a:t>
            </a:r>
          </a:p>
        </p:txBody>
      </p:sp>
    </p:spTree>
    <p:extLst>
      <p:ext uri="{BB962C8B-B14F-4D97-AF65-F5344CB8AC3E}">
        <p14:creationId xmlns:p14="http://schemas.microsoft.com/office/powerpoint/2010/main" val="1202695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Job 42:5】</a:t>
            </a:r>
          </a:p>
          <a:p>
            <a:pPr algn="l">
              <a:lnSpc>
                <a:spcPct val="112000"/>
              </a:lnSpc>
            </a:pPr>
            <a:r>
              <a:rPr lang="zh-CN" altLang="en-US" sz="3200" b="1" dirty="0">
                <a:solidFill>
                  <a:srgbClr val="FFFF00"/>
                </a:solidFill>
                <a:ea typeface="微软雅黑" panose="020B0503020204020204" pitchFamily="34" charset="-122"/>
              </a:rPr>
              <a:t>我从前风闻有你，现在亲眼看见你。</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have heard of You by the hearing of the ear, But now my eye sees You.</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3844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Job 19:25-27a】</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我知道我的救赎主活着，末了必站立在地上。</a:t>
            </a:r>
            <a:r>
              <a:rPr lang="en-US" altLang="zh-CN" sz="3200" b="1" dirty="0">
                <a:solidFill>
                  <a:schemeClr val="bg1"/>
                </a:solidFill>
                <a:ea typeface="微软雅黑" panose="020B0503020204020204" pitchFamily="34" charset="-122"/>
              </a:rPr>
              <a:t>For I know that my Redeemer lives, And He shall stand at last on the earth;</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我这皮肉灭绝之后，我必在肉体之外得见　神。</a:t>
            </a:r>
            <a:r>
              <a:rPr lang="en-US" altLang="zh-CN" sz="3200" b="1" dirty="0">
                <a:solidFill>
                  <a:schemeClr val="bg1"/>
                </a:solidFill>
                <a:ea typeface="微软雅黑" panose="020B0503020204020204" pitchFamily="34" charset="-122"/>
              </a:rPr>
              <a:t>And after my skin is destroyed, this I know, That in my flesh I shall see God,</a:t>
            </a:r>
          </a:p>
          <a:p>
            <a:pPr algn="l">
              <a:lnSpc>
                <a:spcPct val="112000"/>
              </a:lnSpc>
            </a:pPr>
            <a:r>
              <a:rPr lang="en-US" altLang="zh-CN" sz="3200" b="1" dirty="0">
                <a:solidFill>
                  <a:srgbClr val="FFFF00"/>
                </a:solidFill>
                <a:ea typeface="微软雅黑" panose="020B0503020204020204" pitchFamily="34" charset="-122"/>
              </a:rPr>
              <a:t>27a </a:t>
            </a:r>
            <a:r>
              <a:rPr lang="zh-CN" altLang="en-US" sz="3200" b="1" dirty="0">
                <a:solidFill>
                  <a:srgbClr val="FFFF00"/>
                </a:solidFill>
                <a:ea typeface="微软雅黑" panose="020B0503020204020204" pitchFamily="34" charset="-122"/>
              </a:rPr>
              <a:t>我自己要见他，亲眼要看他，并不像外人</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Whom I shall see for myself, And my eyes shall behold, and not another….</a:t>
            </a:r>
          </a:p>
        </p:txBody>
      </p:sp>
    </p:spTree>
    <p:extLst>
      <p:ext uri="{BB962C8B-B14F-4D97-AF65-F5344CB8AC3E}">
        <p14:creationId xmlns:p14="http://schemas.microsoft.com/office/powerpoint/2010/main" val="2383058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4:1】</a:t>
            </a:r>
          </a:p>
          <a:p>
            <a:pPr algn="l">
              <a:lnSpc>
                <a:spcPct val="112000"/>
              </a:lnSpc>
            </a:pPr>
            <a:r>
              <a:rPr lang="zh-CN" altLang="en-US" sz="3200" b="1" dirty="0">
                <a:solidFill>
                  <a:srgbClr val="FFFF00"/>
                </a:solidFill>
                <a:ea typeface="微软雅黑" panose="020B0503020204020204" pitchFamily="34" charset="-122"/>
              </a:rPr>
              <a:t>基督既在肉身受苦，你们也当将这样的心志作为兵器，因为在肉身受过苦的，就已经与罪断绝了。</a:t>
            </a:r>
          </a:p>
          <a:p>
            <a:pPr algn="l">
              <a:lnSpc>
                <a:spcPct val="112000"/>
              </a:lnSpc>
            </a:pPr>
            <a:r>
              <a:rPr lang="en-US" altLang="zh-CN" sz="3200" b="1" dirty="0">
                <a:solidFill>
                  <a:schemeClr val="bg1"/>
                </a:solidFill>
                <a:ea typeface="微软雅黑" panose="020B0503020204020204" pitchFamily="34" charset="-122"/>
              </a:rPr>
              <a:t>Therefore, since Christ suffered for us in the flesh, arm yourselves also with the same mind, for he who has suffered in the flesh has ceased from sin,</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49855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11:24-26】</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摩西因着信，长大了就不肯称为法老女儿之子。</a:t>
            </a:r>
            <a:r>
              <a:rPr lang="en-US" altLang="zh-CN" sz="3200" b="1" dirty="0">
                <a:solidFill>
                  <a:schemeClr val="bg1"/>
                </a:solidFill>
                <a:ea typeface="微软雅黑" panose="020B0503020204020204" pitchFamily="34" charset="-122"/>
              </a:rPr>
              <a:t>By faith Moses, when he became of age, refused to be called the son of Pharaoh’s daughter,</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他宁可和　神的百姓同受苦害，也不愿暂时享受罪中之乐。</a:t>
            </a:r>
            <a:r>
              <a:rPr lang="en-US" altLang="zh-CN" sz="3200" b="1" dirty="0">
                <a:solidFill>
                  <a:schemeClr val="bg1"/>
                </a:solidFill>
                <a:ea typeface="微软雅黑" panose="020B0503020204020204" pitchFamily="34" charset="-122"/>
              </a:rPr>
              <a:t>choosing rather to suffer affliction with the people of God than to enjoy the passing pleasures of sin,</a:t>
            </a:r>
          </a:p>
          <a:p>
            <a:pPr algn="l">
              <a:lnSpc>
                <a:spcPct val="100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他看为基督受的凌辱比埃及的财物更宝贵，因他想望所要得的赏赐。</a:t>
            </a:r>
            <a:r>
              <a:rPr lang="en-US" altLang="zh-CN" sz="3200" b="1" dirty="0">
                <a:solidFill>
                  <a:schemeClr val="bg1"/>
                </a:solidFill>
                <a:ea typeface="微软雅黑" panose="020B0503020204020204" pitchFamily="34" charset="-122"/>
              </a:rPr>
              <a:t>esteeming the reproach of Christ greater riches than the treasures in Egypt; for he looked to the reward.</a:t>
            </a:r>
          </a:p>
        </p:txBody>
      </p:sp>
    </p:spTree>
    <p:extLst>
      <p:ext uri="{BB962C8B-B14F-4D97-AF65-F5344CB8AC3E}">
        <p14:creationId xmlns:p14="http://schemas.microsoft.com/office/powerpoint/2010/main" val="1200951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受苦与荣耀</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Suffering and Glory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3/1/2025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2:5-11】</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你们当以基督耶稣的心为心。</a:t>
            </a:r>
          </a:p>
          <a:p>
            <a:pPr algn="l">
              <a:lnSpc>
                <a:spcPct val="112000"/>
              </a:lnSpc>
            </a:pPr>
            <a:r>
              <a:rPr lang="en-US" altLang="zh-CN" sz="3200" b="1" dirty="0">
                <a:solidFill>
                  <a:schemeClr val="bg1"/>
                </a:solidFill>
                <a:ea typeface="微软雅黑" panose="020B0503020204020204" pitchFamily="34" charset="-122"/>
              </a:rPr>
              <a:t>Let this mind be in you which was also in Christ Jesus,</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祂本有　神的形像，不以自己与　神同等为强夺的，</a:t>
            </a:r>
          </a:p>
          <a:p>
            <a:pPr algn="l">
              <a:lnSpc>
                <a:spcPct val="112000"/>
              </a:lnSpc>
            </a:pPr>
            <a:r>
              <a:rPr lang="en-US" altLang="zh-CN" sz="3200" b="1" dirty="0">
                <a:solidFill>
                  <a:schemeClr val="bg1"/>
                </a:solidFill>
                <a:ea typeface="微软雅黑" panose="020B0503020204020204" pitchFamily="34" charset="-122"/>
              </a:rPr>
              <a:t>who, being in the form of God, did not consider it robbery to be equal with God,</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反倒虚己，取了奴仆的形像，成为人的样式。</a:t>
            </a:r>
          </a:p>
          <a:p>
            <a:pPr algn="l">
              <a:lnSpc>
                <a:spcPct val="112000"/>
              </a:lnSpc>
            </a:pPr>
            <a:r>
              <a:rPr lang="en-US" altLang="zh-CN" sz="3200" b="1" dirty="0">
                <a:solidFill>
                  <a:schemeClr val="bg1"/>
                </a:solidFill>
                <a:ea typeface="微软雅黑" panose="020B0503020204020204" pitchFamily="34" charset="-122"/>
              </a:rPr>
              <a:t>but made Himself of no reputation, taking the form of a bondservant, and coming in the likeness of men.</a:t>
            </a:r>
          </a:p>
        </p:txBody>
      </p:sp>
    </p:spTree>
    <p:extLst>
      <p:ext uri="{BB962C8B-B14F-4D97-AF65-F5344CB8AC3E}">
        <p14:creationId xmlns:p14="http://schemas.microsoft.com/office/powerpoint/2010/main" val="375850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2:5-11】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既有人的样子，就自己卑微，存心顺服，以至于死，且死在十字架上。</a:t>
            </a:r>
          </a:p>
          <a:p>
            <a:pPr algn="l">
              <a:lnSpc>
                <a:spcPct val="112000"/>
              </a:lnSpc>
            </a:pPr>
            <a:r>
              <a:rPr lang="en-US" altLang="zh-CN" sz="3200" b="1" dirty="0">
                <a:solidFill>
                  <a:schemeClr val="bg1"/>
                </a:solidFill>
                <a:ea typeface="微软雅黑" panose="020B0503020204020204" pitchFamily="34" charset="-122"/>
              </a:rPr>
              <a:t>And being found in appearance as a man, He humbled Himself and became obedient to the point of death, even the death of the cross.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所以　神将祂升为至高，又赐给祂那超乎万名之上的名，</a:t>
            </a:r>
          </a:p>
          <a:p>
            <a:pPr algn="l">
              <a:lnSpc>
                <a:spcPct val="112000"/>
              </a:lnSpc>
            </a:pPr>
            <a:r>
              <a:rPr lang="en-US" altLang="zh-CN" sz="3200" b="1" dirty="0">
                <a:solidFill>
                  <a:schemeClr val="bg1"/>
                </a:solidFill>
                <a:ea typeface="微软雅黑" panose="020B0503020204020204" pitchFamily="34" charset="-122"/>
              </a:rPr>
              <a:t>Therefore God also has highly exalted Him and given Him the name which is above every name,</a:t>
            </a:r>
          </a:p>
        </p:txBody>
      </p:sp>
    </p:spTree>
    <p:extLst>
      <p:ext uri="{BB962C8B-B14F-4D97-AF65-F5344CB8AC3E}">
        <p14:creationId xmlns:p14="http://schemas.microsoft.com/office/powerpoint/2010/main" val="2910717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2:5-11】</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叫一切在天上的、地上的和地底下的，因耶稣的名无不屈膝，</a:t>
            </a:r>
          </a:p>
          <a:p>
            <a:pPr algn="l">
              <a:lnSpc>
                <a:spcPct val="112000"/>
              </a:lnSpc>
            </a:pPr>
            <a:r>
              <a:rPr lang="en-US" altLang="zh-CN" sz="3200" b="1" dirty="0">
                <a:solidFill>
                  <a:schemeClr val="bg1"/>
                </a:solidFill>
                <a:ea typeface="微软雅黑" panose="020B0503020204020204" pitchFamily="34" charset="-122"/>
              </a:rPr>
              <a:t>that at the name of Jesus every knee should bow, of those in heaven, and of those on earth, and of those under the earth,</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无不口称耶稣基督为主，使荣耀归与父　神。</a:t>
            </a:r>
          </a:p>
          <a:p>
            <a:pPr algn="l">
              <a:lnSpc>
                <a:spcPct val="112000"/>
              </a:lnSpc>
            </a:pPr>
            <a:r>
              <a:rPr lang="en-US" altLang="zh-CN" sz="32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1154962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8:16-17】</a:t>
            </a:r>
          </a:p>
          <a:p>
            <a:pPr algn="l">
              <a:lnSpc>
                <a:spcPct val="112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圣灵与我们的心同证我们是　神的儿女；</a:t>
            </a:r>
          </a:p>
          <a:p>
            <a:pPr algn="l">
              <a:lnSpc>
                <a:spcPct val="112000"/>
              </a:lnSpc>
            </a:pPr>
            <a:r>
              <a:rPr lang="en-US" altLang="zh-CN" sz="3600" b="1" dirty="0">
                <a:solidFill>
                  <a:schemeClr val="bg1"/>
                </a:solidFill>
                <a:ea typeface="微软雅黑" panose="020B0503020204020204" pitchFamily="34" charset="-122"/>
              </a:rPr>
              <a:t>The Spirit Himself bears witness with our spirit that we are children of God,</a:t>
            </a:r>
          </a:p>
          <a:p>
            <a:pPr algn="l">
              <a:lnSpc>
                <a:spcPct val="112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既是儿女，便是后嗣，就是　神的后嗣，和基督同作后嗣。如果我们和祂一同受苦，也必和祂一同得荣耀。</a:t>
            </a:r>
          </a:p>
          <a:p>
            <a:pPr algn="l">
              <a:lnSpc>
                <a:spcPct val="112000"/>
              </a:lnSpc>
            </a:pPr>
            <a:r>
              <a:rPr lang="en-US" altLang="zh-CN" sz="3600" b="1" dirty="0">
                <a:solidFill>
                  <a:schemeClr val="bg1"/>
                </a:solidFill>
                <a:ea typeface="微软雅黑" panose="020B0503020204020204" pitchFamily="34" charset="-122"/>
              </a:rPr>
              <a:t>and if children, then heirs—heirs of God and joint heirs with Christ, if indeed we suffer with Him, that we may also be glorified together.</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4</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8-10】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魔鬼又带祂上了一座最高的山，将世上的万国与万国的荣华都指给祂看，</a:t>
            </a:r>
          </a:p>
          <a:p>
            <a:pPr algn="l">
              <a:lnSpc>
                <a:spcPct val="112000"/>
              </a:lnSpc>
            </a:pPr>
            <a:r>
              <a:rPr lang="en-US" altLang="zh-CN" sz="3400" b="1" dirty="0">
                <a:solidFill>
                  <a:schemeClr val="bg1"/>
                </a:solidFill>
                <a:ea typeface="微软雅黑" panose="020B0503020204020204" pitchFamily="34" charset="-122"/>
              </a:rPr>
              <a:t>Again, the devil took Him up on an exceedingly high mountain, and showed Him all the kingdoms of the world and their glory.</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对祂说：“你若俯伏拜我，我就把这一切都赐给你。” </a:t>
            </a:r>
          </a:p>
          <a:p>
            <a:pPr algn="l">
              <a:lnSpc>
                <a:spcPct val="112000"/>
              </a:lnSpc>
            </a:pPr>
            <a:r>
              <a:rPr lang="en-US" altLang="zh-CN" sz="3400" b="1" dirty="0">
                <a:solidFill>
                  <a:schemeClr val="bg1"/>
                </a:solidFill>
                <a:ea typeface="微软雅黑" panose="020B0503020204020204" pitchFamily="34" charset="-122"/>
              </a:rPr>
              <a:t>And he said to Him, "All these things I will give You if You will fall down and worship me.“</a:t>
            </a: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3717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4</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8-10】</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耶稣说：“撒但退去吧（“撒但”就是“抵挡”的意思，乃魔鬼的别名）！因为经上记着说：‘当拜主你的　神，单要侍奉祂。’” </a:t>
            </a:r>
          </a:p>
          <a:p>
            <a:pPr algn="l">
              <a:lnSpc>
                <a:spcPct val="112000"/>
              </a:lnSpc>
            </a:pPr>
            <a:r>
              <a:rPr lang="en-US" altLang="zh-CN" sz="3400" b="1" dirty="0">
                <a:solidFill>
                  <a:schemeClr val="bg1"/>
                </a:solidFill>
                <a:ea typeface="微软雅黑" panose="020B0503020204020204" pitchFamily="34" charset="-122"/>
              </a:rPr>
              <a:t>Then Jesus said to him, "Away with you, Satan! For it is written, "You shall worship the LORD your God, and Him only you shall serve."'</a:t>
            </a: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8689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2:20-21】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你们若因犯罪受责打，能忍耐，有什么可夸的呢？但你们若因行善受苦，能忍耐，这在　神看是可喜爱的。</a:t>
            </a:r>
            <a:r>
              <a:rPr lang="en-US" altLang="zh-CN" sz="3200" b="1" dirty="0">
                <a:solidFill>
                  <a:schemeClr val="bg1"/>
                </a:solidFill>
                <a:ea typeface="微软雅黑" panose="020B0503020204020204" pitchFamily="34" charset="-122"/>
              </a:rPr>
              <a:t>For what credit is it if, when you are beaten for your faults, you take it patiently? But when you do good and suffer, if you take it patiently, this is commendable before God.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你们蒙召原是为此，因基督也为你们受过苦，给你们留下榜样，叫你们跟随祂的脚踪行。</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to this you were called, because Christ also suffered for us, leaving us an example, that you should follow His steps:</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37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以色列原来爱约瑟过于爱他的众子，因为约瑟是他年老生的，他给约瑟作了一件彩衣。</a:t>
            </a:r>
          </a:p>
          <a:p>
            <a:pPr algn="l">
              <a:lnSpc>
                <a:spcPct val="112000"/>
              </a:lnSpc>
            </a:pPr>
            <a:r>
              <a:rPr lang="en-US" altLang="zh-CN" sz="3200" b="1" dirty="0">
                <a:solidFill>
                  <a:schemeClr val="bg1"/>
                </a:solidFill>
                <a:ea typeface="微软雅黑" panose="020B0503020204020204" pitchFamily="34" charset="-122"/>
              </a:rPr>
              <a:t>Now Israel loved Joseph more than all his children, because he was the son of his old age. Also he made him a tunic of many colors.</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约瑟的哥哥们见父亲爱约瑟过于爱他们，就恨约瑟，不与他说和睦的话。 </a:t>
            </a:r>
          </a:p>
          <a:p>
            <a:pPr algn="l">
              <a:lnSpc>
                <a:spcPct val="112000"/>
              </a:lnSpc>
            </a:pPr>
            <a:r>
              <a:rPr lang="en-US" altLang="zh-CN" sz="3200" b="1" dirty="0">
                <a:solidFill>
                  <a:schemeClr val="bg1"/>
                </a:solidFill>
                <a:ea typeface="微软雅黑" panose="020B0503020204020204" pitchFamily="34" charset="-122"/>
              </a:rPr>
              <a:t>But when his brothers saw that their father loved him more than all his brothers, they hated him and could not speak peaceably to him.</a:t>
            </a:r>
          </a:p>
        </p:txBody>
      </p:sp>
    </p:spTree>
    <p:extLst>
      <p:ext uri="{BB962C8B-B14F-4D97-AF65-F5344CB8AC3E}">
        <p14:creationId xmlns:p14="http://schemas.microsoft.com/office/powerpoint/2010/main" val="2511783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39:9b】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我怎能作这大恶，得罪　神呢？”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 How then can I do this great wickedness, and sin against God?”</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51:4】</a:t>
            </a:r>
          </a:p>
          <a:p>
            <a:pPr algn="l">
              <a:lnSpc>
                <a:spcPct val="112000"/>
              </a:lnSpc>
            </a:pPr>
            <a:r>
              <a:rPr lang="zh-CN" altLang="en-US" sz="3200" b="1" dirty="0">
                <a:solidFill>
                  <a:srgbClr val="FFFF00"/>
                </a:solidFill>
                <a:ea typeface="微软雅黑" panose="020B0503020204020204" pitchFamily="34" charset="-122"/>
              </a:rPr>
              <a:t>我向你犯罪，惟独得罪了你，在你眼前行了这恶，以致你责备我的时候显为公义；判断我的时候显为清正。</a:t>
            </a:r>
            <a:r>
              <a:rPr lang="en-US" altLang="zh-CN" sz="3200" b="1" dirty="0">
                <a:solidFill>
                  <a:schemeClr val="bg1"/>
                </a:solidFill>
                <a:ea typeface="微软雅黑" panose="020B0503020204020204" pitchFamily="34" charset="-122"/>
              </a:rPr>
              <a:t>Against You, You only, have I sinned, And done this evil in Your sight—That You may be found just when You speak, And blameless when You judge.</a:t>
            </a:r>
          </a:p>
          <a:p>
            <a:pPr algn="l">
              <a:lnSpc>
                <a:spcPct val="112000"/>
              </a:lnSpc>
            </a:pPr>
            <a:endParaRPr lang="zh-CN" altLang="en-US"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705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50:19】</a:t>
            </a:r>
          </a:p>
          <a:p>
            <a:pPr algn="l">
              <a:lnSpc>
                <a:spcPct val="112000"/>
              </a:lnSpc>
            </a:pPr>
            <a:r>
              <a:rPr lang="zh-CN" altLang="en-US" sz="3200" b="1" dirty="0">
                <a:solidFill>
                  <a:srgbClr val="FFFF00"/>
                </a:solidFill>
                <a:ea typeface="微软雅黑" panose="020B0503020204020204" pitchFamily="34" charset="-122"/>
              </a:rPr>
              <a:t>约瑟对他们说：“不要害怕，我岂能代替　神呢？</a:t>
            </a:r>
          </a:p>
          <a:p>
            <a:pPr algn="l">
              <a:lnSpc>
                <a:spcPct val="112000"/>
              </a:lnSpc>
            </a:pPr>
            <a:r>
              <a:rPr lang="en-US" altLang="zh-CN" sz="3200" b="1" dirty="0">
                <a:solidFill>
                  <a:schemeClr val="bg1"/>
                </a:solidFill>
                <a:ea typeface="微软雅黑" panose="020B0503020204020204" pitchFamily="34" charset="-122"/>
              </a:rPr>
              <a:t>Joseph said to them, “Do not be afraid, for am I in the place of God?</a:t>
            </a:r>
          </a:p>
        </p:txBody>
      </p:sp>
    </p:spTree>
    <p:extLst>
      <p:ext uri="{BB962C8B-B14F-4D97-AF65-F5344CB8AC3E}">
        <p14:creationId xmlns:p14="http://schemas.microsoft.com/office/powerpoint/2010/main" val="3069804308"/>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58060</TotalTime>
  <Words>2314</Words>
  <Application>Microsoft Office PowerPoint</Application>
  <PresentationFormat>On-screen Show (4:3)</PresentationFormat>
  <Paragraphs>89</Paragraphs>
  <Slides>22</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22</vt:i4>
      </vt:variant>
    </vt:vector>
  </HeadingPairs>
  <TitlesOfParts>
    <vt:vector size="32"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受苦与荣耀 Suffering and Glory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739</cp:revision>
  <dcterms:created xsi:type="dcterms:W3CDTF">2005-10-06T16:33:29Z</dcterms:created>
  <dcterms:modified xsi:type="dcterms:W3CDTF">2026-03-01T19:22:54Z</dcterms:modified>
</cp:coreProperties>
</file>