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415" r:id="rId2"/>
  </p:sldMasterIdLst>
  <p:notesMasterIdLst>
    <p:notesMasterId r:id="rId31"/>
  </p:notesMasterIdLst>
  <p:sldIdLst>
    <p:sldId id="2214" r:id="rId3"/>
    <p:sldId id="4386" r:id="rId4"/>
    <p:sldId id="4281" r:id="rId5"/>
    <p:sldId id="4312" r:id="rId6"/>
    <p:sldId id="4276" r:id="rId7"/>
    <p:sldId id="4323" r:id="rId8"/>
    <p:sldId id="4324" r:id="rId9"/>
    <p:sldId id="4387" r:id="rId10"/>
    <p:sldId id="4282" r:id="rId11"/>
    <p:sldId id="4388" r:id="rId12"/>
    <p:sldId id="4326" r:id="rId13"/>
    <p:sldId id="4283" r:id="rId14"/>
    <p:sldId id="4284" r:id="rId15"/>
    <p:sldId id="4313" r:id="rId16"/>
    <p:sldId id="4314" r:id="rId17"/>
    <p:sldId id="4327" r:id="rId18"/>
    <p:sldId id="4328" r:id="rId19"/>
    <p:sldId id="4329" r:id="rId20"/>
    <p:sldId id="4330" r:id="rId21"/>
    <p:sldId id="4331" r:id="rId22"/>
    <p:sldId id="4332" r:id="rId23"/>
    <p:sldId id="4333" r:id="rId24"/>
    <p:sldId id="4287" r:id="rId25"/>
    <p:sldId id="4262" r:id="rId26"/>
    <p:sldId id="4334" r:id="rId27"/>
    <p:sldId id="4316" r:id="rId28"/>
    <p:sldId id="4317" r:id="rId29"/>
    <p:sldId id="4318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2" autoAdjust="0"/>
    <p:restoredTop sz="86199" autoAdjust="0"/>
  </p:normalViewPr>
  <p:slideViewPr>
    <p:cSldViewPr>
      <p:cViewPr varScale="1">
        <p:scale>
          <a:sx n="59" d="100"/>
          <a:sy n="59" d="100"/>
        </p:scale>
        <p:origin x="9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810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53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937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639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7469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613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78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008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239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9431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13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67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16" r:id="rId1"/>
    <p:sldLayoutId id="2147487417" r:id="rId2"/>
    <p:sldLayoutId id="2147487418" r:id="rId3"/>
    <p:sldLayoutId id="2147487419" r:id="rId4"/>
    <p:sldLayoutId id="2147487420" r:id="rId5"/>
    <p:sldLayoutId id="2147487421" r:id="rId6"/>
    <p:sldLayoutId id="2147487422" r:id="rId7"/>
    <p:sldLayoutId id="2147487423" r:id="rId8"/>
    <p:sldLayoutId id="2147487424" r:id="rId9"/>
    <p:sldLayoutId id="2147487425" r:id="rId10"/>
    <p:sldLayoutId id="21474874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受苦与荣耀（二）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Suffering and Glory</a:t>
            </a:r>
            <a:r>
              <a:rPr lang="zh-CN" altLang="en-US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3/8/2025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7:3-6】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因为连祂的弟兄说这话，是因为不信祂。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even His brothers did not believe in Him.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耶稣就对他们说：“我的时候还没有到，你们的时候常是方便的。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them, “My time has not yet come, but your time is always ready.</a:t>
            </a: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67071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12:23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32-33】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耶稣说：“人子得荣耀的时候到了。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Jesus answered them, saying, “The hour has come that the Son of Man should be glorified.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我若从地上被举起来，就要吸引万人来归我。”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I, if I am lifted up from the earth, will draw all peoples to Myself.”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耶稣这话原是指着自己将要怎样死说的。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This He said, signifying by what death He would die.</a:t>
            </a:r>
          </a:p>
        </p:txBody>
      </p:sp>
    </p:spTree>
    <p:extLst>
      <p:ext uri="{BB962C8B-B14F-4D97-AF65-F5344CB8AC3E}">
        <p14:creationId xmlns:p14="http://schemas.microsoft.com/office/powerpoint/2010/main" val="3654666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马可福音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15:37-39】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耶稣大声喊叫，气就断了。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cried out with a loud voice, and breathed His last.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殿里的幔子从上到下裂为两半。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 veil of the temple was torn in two from top to bottom.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对面站着的百夫长看见耶稣这样喊叫断气（有古卷无“喊叫”二字），就说：“这人真是　神的儿子！”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when the centurion, who stood opposite Him, saw that He cried out like this and breathed His last, he said, “Truly this Man was the Son of God!”</a:t>
            </a:r>
          </a:p>
        </p:txBody>
      </p:sp>
    </p:spTree>
    <p:extLst>
      <p:ext uri="{BB962C8B-B14F-4D97-AF65-F5344CB8AC3E}">
        <p14:creationId xmlns:p14="http://schemas.microsoft.com/office/powerpoint/2010/main" val="3498900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5:41】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我不受从人来的荣耀。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do not receive honor from men.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9230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8:50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我不求自己的荣耀，有一位为我求荣耀定是非的。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 do not seek My own glory; there is One who seeks and judges.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耶稣回答说：“我若荣耀自己，我的荣耀就算不得什么；荣耀我的乃是我的父，就是你们所说是你们的　神。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answered, “If I honor Myself, My honor is nothing. It is My Father who honors Me, of whom you say that He is your God.</a:t>
            </a:r>
          </a:p>
        </p:txBody>
      </p:sp>
    </p:spTree>
    <p:extLst>
      <p:ext uri="{BB962C8B-B14F-4D97-AF65-F5344CB8AC3E}">
        <p14:creationId xmlns:p14="http://schemas.microsoft.com/office/powerpoint/2010/main" val="99394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12:23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27-33】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耶稣说：“人子得荣耀的时候到了。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Jesus answered them, saying, “The hour has come that the Son of Man should be glorified.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我现在心里忧愁，我说什么才好呢？父啊，救我脱离这时候，但我原是为这时候来的。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My soul is troubled, and what shall I say? ‘Father, save Me from this hour’? But for this purpose I came to this hour.</a:t>
            </a:r>
          </a:p>
        </p:txBody>
      </p:sp>
    </p:spTree>
    <p:extLst>
      <p:ext uri="{BB962C8B-B14F-4D97-AF65-F5344CB8AC3E}">
        <p14:creationId xmlns:p14="http://schemas.microsoft.com/office/powerpoint/2010/main" val="2776810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12:23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27-33】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父啊，愿你荣耀你的名。”当时就有声音从天上来说：“我已经荣耀了我的名，还要再荣耀。”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Father, glorify Your name.” Then a voice came from heaven, saying, “I have both glorified it and will glorify it again.”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站在旁边的众人听见，就说：“打雷了。”还有人说：“有天使对祂说话。”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the people who stood by and heard it said that it had thundered. Others said, “An angel has spoken to Him.”</a:t>
            </a:r>
          </a:p>
        </p:txBody>
      </p:sp>
    </p:spTree>
    <p:extLst>
      <p:ext uri="{BB962C8B-B14F-4D97-AF65-F5344CB8AC3E}">
        <p14:creationId xmlns:p14="http://schemas.microsoft.com/office/powerpoint/2010/main" val="2661226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12:23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27-33】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耶稣说：“这声音不是为我，是为你们来的。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said, “This voice did not come because of Me, but for your sake.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现在这世界受审判，这世界的王要被赶出去。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is the judgment of this world; now the ruler of this world will be cast out.</a:t>
            </a:r>
          </a:p>
        </p:txBody>
      </p:sp>
    </p:spTree>
    <p:extLst>
      <p:ext uri="{BB962C8B-B14F-4D97-AF65-F5344CB8AC3E}">
        <p14:creationId xmlns:p14="http://schemas.microsoft.com/office/powerpoint/2010/main" val="2992306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12:23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27-33】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我若从地上被举起来，就要吸引万人来归我。”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I, if I am lifted up from the earth, will draw all peoples to Myself.”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耶稣这话原是指着自己将要怎样死说的。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This He said, signifying by what death He would die.</a:t>
            </a:r>
          </a:p>
        </p:txBody>
      </p:sp>
    </p:spTree>
    <p:extLst>
      <p:ext uri="{BB962C8B-B14F-4D97-AF65-F5344CB8AC3E}">
        <p14:creationId xmlns:p14="http://schemas.microsoft.com/office/powerpoint/2010/main" val="3769097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8:16-17】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圣灵与我们的心同证我们是　神的儿女；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Spirit Himself bears witness with our spirit that we are children of God,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既是儿女，便是后嗣，就是　神的后嗣，和基督同作后嗣。如果我们和祂一同受苦，也必和祂一同得荣耀。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if children, then heirs—heirs of God and joint heirs with Christ, if indeed we suffer with Him, that we may also be glorified together.</a:t>
            </a:r>
          </a:p>
        </p:txBody>
      </p:sp>
    </p:spTree>
    <p:extLst>
      <p:ext uri="{BB962C8B-B14F-4D97-AF65-F5344CB8AC3E}">
        <p14:creationId xmlns:p14="http://schemas.microsoft.com/office/powerpoint/2010/main" val="2641978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8:16-17】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圣灵与我们的心同证我们是　神的儿女；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Spirit Himself bears witness with our spirit that we are children of God,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既是儿女，便是后嗣，就是　神的后嗣，和基督同作后嗣。如果我们和祂一同受苦，也必和祂一同得荣耀。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if children, then heirs—heirs of God and joint heirs with Christ, if indeed we suffer with Him, that we may also be glorified together.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99887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约伯记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Job 1:6-11】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有一天，　神的众子来侍立在耶和华面前，撒但也来在其中。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there was a day when the sons of God came to present themselves before the LORD, and Satan also came among them.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耶和华问撒但说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你从哪里来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?”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撒但回答说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我从地上走来走去，往返而来。”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said to Satan, "From where do you come?" Then Satan answered the LORD and said, "From roaming about on the earth and walking around on it."</a:t>
            </a:r>
          </a:p>
        </p:txBody>
      </p:sp>
    </p:spTree>
    <p:extLst>
      <p:ext uri="{BB962C8B-B14F-4D97-AF65-F5344CB8AC3E}">
        <p14:creationId xmlns:p14="http://schemas.microsoft.com/office/powerpoint/2010/main" val="580895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约伯记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Job 1:6-11】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耶和华问撒但说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你曾用心察看我的仆人约伯没有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?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地上再没有人象他完全正直，敬畏　神，远离恶事。”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said to Satan, "Have you considered My servant Job? For there is no one like him on the earth, a blameless and upright man, fearing God and turning away from evil."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撒但回答耶和华说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约伯敬畏　神，岂是无故呢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?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Satan answered the LORD, "Does Job fear God for nothing?</a:t>
            </a:r>
          </a:p>
        </p:txBody>
      </p:sp>
    </p:spTree>
    <p:extLst>
      <p:ext uri="{BB962C8B-B14F-4D97-AF65-F5344CB8AC3E}">
        <p14:creationId xmlns:p14="http://schemas.microsoft.com/office/powerpoint/2010/main" val="1792680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约伯记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Job 1:6-11】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你岂不是四面圈上篱笆围护他和他的家，并他一切所有的吗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?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他手所作的，都蒙你赐福；他的家产也在地上增多。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"Have You not made a hedge about him and his house and all that he has, on every side? You have blessed the work of his hands, and his possessions have increased in the land.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你且伸手，毁他一切所有的；他必当面弃掉你。”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"But put forth Your hand now and touch all that he has; he will surely curse You to Your face."</a:t>
            </a:r>
          </a:p>
        </p:txBody>
      </p:sp>
    </p:spTree>
    <p:extLst>
      <p:ext uri="{BB962C8B-B14F-4D97-AF65-F5344CB8AC3E}">
        <p14:creationId xmlns:p14="http://schemas.microsoft.com/office/powerpoint/2010/main" val="16157314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约伯记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Job 1:21-22】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说：“我赤身出于母胎，也必赤身归回。赏赐的是耶和华，收取的也是耶和华；耶和华的名是应当称颂的。”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said:“Naked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I came from my mother’s womb, And naked shall I return there. The Lord gave, and the Lord has taken away; Blessed be the name of the Lord.”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在这一切的事上，约伯并不犯罪，也不以　神为愚妄（或作“也不妄评　神”）。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all this Job did not sin nor charge God with wrong.</a:t>
            </a:r>
          </a:p>
        </p:txBody>
      </p:sp>
    </p:spTree>
    <p:extLst>
      <p:ext uri="{BB962C8B-B14F-4D97-AF65-F5344CB8AC3E}">
        <p14:creationId xmlns:p14="http://schemas.microsoft.com/office/powerpoint/2010/main" val="1916215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约伯记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Job 19:25-27a】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我知道我的救赎主活着，末了必站立在地上。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know that my Redeemer lives, And He shall stand at last on the earth;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我这皮肉灭绝之后，我必在肉体之外得见　神。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after my skin is destroyed, this I know, That in my flesh I shall see God,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27a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我自己要见他，亲眼要看他，并不像外人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Whom I shall see for myself, And my eyes shall behold, and not another….</a:t>
            </a:r>
          </a:p>
        </p:txBody>
      </p:sp>
    </p:spTree>
    <p:extLst>
      <p:ext uri="{BB962C8B-B14F-4D97-AF65-F5344CB8AC3E}">
        <p14:creationId xmlns:p14="http://schemas.microsoft.com/office/powerpoint/2010/main" val="23830582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8:16-17】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圣灵与我们的心同证我们是　神的儿女；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Spirit Himself bears witness with our spirit that we are children of God,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既是儿女，便是后嗣，就是　神的后嗣，和基督同作后嗣。如果我们和祂一同受苦，也必和祂一同得荣耀。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if children, then heirs—heirs of God and joint heirs with Christ, if indeed we suffer with Him, that we may also be glorified together.</a:t>
            </a:r>
          </a:p>
        </p:txBody>
      </p:sp>
    </p:spTree>
    <p:extLst>
      <p:ext uri="{BB962C8B-B14F-4D97-AF65-F5344CB8AC3E}">
        <p14:creationId xmlns:p14="http://schemas.microsoft.com/office/powerpoint/2010/main" val="2520719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腓立比书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2:5-11】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你们当以基督耶稣的心为心。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Let this mind be in you which was also in Christ Jesus,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祂本有　神的形像，不以自己与　神同等为强夺的，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who, being in the form of God, did not consider it robbery to be equal with God,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反倒虚己，取了奴仆的形像，成为人的样式。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made Himself of no reputation, taking the form of a bondservant, and coming in the likeness of men.</a:t>
            </a:r>
          </a:p>
        </p:txBody>
      </p:sp>
    </p:spTree>
    <p:extLst>
      <p:ext uri="{BB962C8B-B14F-4D97-AF65-F5344CB8AC3E}">
        <p14:creationId xmlns:p14="http://schemas.microsoft.com/office/powerpoint/2010/main" val="3758500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腓立比书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2:5-11】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既有人的样子，就自己卑微，存心顺服，以至于死，且死在十字架上。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being found in appearance as a man, He humbled Himself and became obedient to the point of death, even the death of the cross.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　神将祂升为至高，又赐给祂那超乎万名之上的名，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God also has highly exalted Him and given Him the name which is above every name,</a:t>
            </a:r>
          </a:p>
        </p:txBody>
      </p:sp>
    </p:spTree>
    <p:extLst>
      <p:ext uri="{BB962C8B-B14F-4D97-AF65-F5344CB8AC3E}">
        <p14:creationId xmlns:p14="http://schemas.microsoft.com/office/powerpoint/2010/main" val="29107172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腓立比书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2:5-11】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叫一切在天上的、地上的和地底下的，因耶稣的名无不屈膝，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at the name of Jesus every knee should bow, of those in heaven, and of those on earth, and of those under the earth,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无不口称耶稣基督为主，使荣耀归与父　神。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that every tongue should confess that Jesus Christ is Lord, to the glory of God the Father.</a:t>
            </a:r>
          </a:p>
        </p:txBody>
      </p:sp>
    </p:spTree>
    <p:extLst>
      <p:ext uri="{BB962C8B-B14F-4D97-AF65-F5344CB8AC3E}">
        <p14:creationId xmlns:p14="http://schemas.microsoft.com/office/powerpoint/2010/main" val="1154962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以赛亚书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53:2-3】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祂在耶和华面前生长如嫩芽，像根出于干地。祂无佳形美容，我们看见祂的时候，也无美貌使我们羡慕祂。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shall grow up before Him as a tender plant, And as a root out of dry ground. He has no form or comeliness; And when we see Him, There is no beauty that we should desire Him.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祂被藐视，被人厌弃，多受痛苦，常经忧患。祂被藐视，好像被人掩面不看的一样，我们也不尊重祂。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is despised and rejected by men, A Man of sorrows and acquainted with grief. And we hid, as it were, our faces from Him; He was despised, and we did not esteem Him.</a:t>
            </a:r>
          </a:p>
        </p:txBody>
      </p:sp>
    </p:spTree>
    <p:extLst>
      <p:ext uri="{BB962C8B-B14F-4D97-AF65-F5344CB8AC3E}">
        <p14:creationId xmlns:p14="http://schemas.microsoft.com/office/powerpoint/2010/main" val="3837170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6:14-15】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众人看见耶稣所行的神迹，就说：“这真是那要到世间来的先知。” 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those men, when they had seen the sign that Jesus did, said, “This is truly the Prophet who is to come into the world.”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耶稣既知道众人要来强逼祂作王，就独自又退到山上去了。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when Jesus perceived that they were about to come and take Him by force to make Him king, He departed again to the mountain by Himself alone.</a:t>
            </a:r>
          </a:p>
          <a:p>
            <a:pPr algn="l">
              <a:lnSpc>
                <a:spcPct val="112000"/>
              </a:lnSpc>
            </a:pP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868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6:11-15】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耶稣拿起饼来祝谢了，就分给那坐着的人，分鱼也是这样，都随着他们所要的。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took the loaves, and when He had given thanks He distributed them to the disciples, and the disciples to those sitting down; and likewise of the fish, as much as they wanted.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他们吃饱了，耶稣对门徒说：“把剩下的零碎收拾起来，免得有糟蹋的。”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when they were filled, He said to His disciples, “Gather up the fragments that remain, so that nothing is lost.”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360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6:11-15】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他们便将那五个大麦饼的零碎，就是众人吃了剩下的，收拾起来，装满了十二个篮子。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they gathered them up, and filled twelve baskets with the fragments of the five barley loaves which were left over by those who had eaten.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众人看见耶稣所行的神迹，就说：“这真是那要到世间来的先知。”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those men, when they had seen the sign that Jesus did, said, “This is truly the Prophet who is to come into the world.”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6394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6:11-15】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耶稣既知道众人要来强逼祂作王，就独自又退到山上去了。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when Jesus perceived that they were about to come and take Him by force to make Him king, He departed again to the mountain by Himself alone.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3098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5:41-42】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41 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我不受从人来的荣耀。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do not receive honor from men.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但我知道你们心里没有　神的爱。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I know you, that you do not have the love of God in you.</a:t>
            </a:r>
          </a:p>
        </p:txBody>
      </p:sp>
    </p:spTree>
    <p:extLst>
      <p:ext uri="{BB962C8B-B14F-4D97-AF65-F5344CB8AC3E}">
        <p14:creationId xmlns:p14="http://schemas.microsoft.com/office/powerpoint/2010/main" val="2511783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7:3-6】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耶稣的弟兄就对祂说：“你离开这里上犹太去吧！叫你的门徒也看见你所行的事。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His brothers therefore said to Him, “Depart from here and go into Judea, that Your disciples also may see the works that You are doing.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人要显扬名声，没有在暗处行事的，你如果行这些事，就当将自己显明给世人看。”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no one does anything in secret while he himself seeks to be known openly. If You do these things, show Yourself to the world.”</a:t>
            </a: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7059939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58579</TotalTime>
  <Words>3183</Words>
  <Application>Microsoft Office PowerPoint</Application>
  <PresentationFormat>On-screen Show (4:3)</PresentationFormat>
  <Paragraphs>132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微软雅黑</vt:lpstr>
      <vt:lpstr>Arial</vt:lpstr>
      <vt:lpstr>Calibri</vt:lpstr>
      <vt:lpstr>Calibri Light</vt:lpstr>
      <vt:lpstr>Garamond</vt:lpstr>
      <vt:lpstr>3_Office Theme</vt:lpstr>
      <vt:lpstr>Office 主题</vt:lpstr>
      <vt:lpstr>受苦与荣耀（二） Suffering and Glory（1）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739</cp:revision>
  <dcterms:created xsi:type="dcterms:W3CDTF">2005-10-06T16:33:29Z</dcterms:created>
  <dcterms:modified xsi:type="dcterms:W3CDTF">2026-03-08T18:03:14Z</dcterms:modified>
</cp:coreProperties>
</file>