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046" r:id="rId2"/>
    <p:sldMasterId id="2147487415" r:id="rId3"/>
  </p:sldMasterIdLst>
  <p:notesMasterIdLst>
    <p:notesMasterId r:id="rId27"/>
  </p:notesMasterIdLst>
  <p:sldIdLst>
    <p:sldId id="2455" r:id="rId4"/>
    <p:sldId id="2214" r:id="rId5"/>
    <p:sldId id="4396" r:id="rId6"/>
    <p:sldId id="4351" r:id="rId7"/>
    <p:sldId id="4352" r:id="rId8"/>
    <p:sldId id="4353" r:id="rId9"/>
    <p:sldId id="4354" r:id="rId10"/>
    <p:sldId id="4355" r:id="rId11"/>
    <p:sldId id="4356" r:id="rId12"/>
    <p:sldId id="4361" r:id="rId13"/>
    <p:sldId id="4397" r:id="rId14"/>
    <p:sldId id="4358" r:id="rId15"/>
    <p:sldId id="4359" r:id="rId16"/>
    <p:sldId id="4362" r:id="rId17"/>
    <p:sldId id="4363" r:id="rId18"/>
    <p:sldId id="4364" r:id="rId19"/>
    <p:sldId id="4365" r:id="rId20"/>
    <p:sldId id="4367" r:id="rId21"/>
    <p:sldId id="4368" r:id="rId22"/>
    <p:sldId id="4366" r:id="rId23"/>
    <p:sldId id="4360" r:id="rId24"/>
    <p:sldId id="4369" r:id="rId25"/>
    <p:sldId id="4337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D3ED"/>
    <a:srgbClr val="9C582E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82" autoAdjust="0"/>
    <p:restoredTop sz="86199" autoAdjust="0"/>
  </p:normalViewPr>
  <p:slideViewPr>
    <p:cSldViewPr>
      <p:cViewPr varScale="1">
        <p:scale>
          <a:sx n="37" d="100"/>
          <a:sy n="37" d="100"/>
        </p:scale>
        <p:origin x="81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3/22/2026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10822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1906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1133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5643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1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3128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097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094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961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80487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6214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68102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5532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89370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06394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74696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6136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07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0089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82239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69431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9113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3/22/2026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3/22/2026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3/22/2026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3/22/2026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3/22/2026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3/22/2026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3/22/2026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【</a:t>
            </a:r>
            <a:r>
              <a:rPr lang="zh-TW" altLang="en-US"/>
              <a:t>全能的創造主</a:t>
            </a:r>
            <a:r>
              <a:rPr lang="en-US" altLang="zh-TW"/>
              <a:t>】1/4                        </a:t>
            </a:r>
            <a:r>
              <a:rPr lang="zh-TW" altLang="en-US"/>
              <a:t>讚美之泉</a:t>
            </a:r>
            <a:r>
              <a:rPr lang="en-US" altLang="zh-TW"/>
              <a:t>/</a:t>
            </a:r>
            <a:r>
              <a:rPr lang="zh-TW" altLang="en-US"/>
              <a:t>全能的創造主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你使天空絢麗，大地富足 </a:t>
            </a:r>
          </a:p>
          <a:p>
            <a:pPr lvl="0"/>
            <a:r>
              <a:rPr lang="zh-TW" altLang="en-US"/>
              <a:t>你令江河涌流，群山復甦 </a:t>
            </a:r>
          </a:p>
          <a:p>
            <a:pPr lvl="0"/>
            <a:r>
              <a:rPr lang="zh-TW" altLang="en-US"/>
              <a:t>你使百鳥歡唱，百花盛開 </a:t>
            </a:r>
          </a:p>
          <a:p>
            <a:pPr lvl="0"/>
            <a:r>
              <a:rPr lang="zh-TW" altLang="en-US"/>
              <a:t>你賜生命綿延，命令萬物 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全能的創造主！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萬國萬民都向你跪拜。</a:t>
            </a:r>
          </a:p>
        </p:txBody>
      </p:sp>
    </p:spTree>
    <p:extLst>
      <p:ext uri="{BB962C8B-B14F-4D97-AF65-F5344CB8AC3E}">
        <p14:creationId xmlns:p14="http://schemas.microsoft.com/office/powerpoint/2010/main" val="46754837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7047" r:id="rId1"/>
    <p:sldLayoutId id="2147487048" r:id="rId2"/>
    <p:sldLayoutId id="2147487049" r:id="rId3"/>
    <p:sldLayoutId id="2147487050" r:id="rId4"/>
    <p:sldLayoutId id="2147487051" r:id="rId5"/>
    <p:sldLayoutId id="2147487052" r:id="rId6"/>
    <p:sldLayoutId id="2147487053" r:id="rId7"/>
    <p:sldLayoutId id="2147487054" r:id="rId8"/>
    <p:sldLayoutId id="2147487055" r:id="rId9"/>
    <p:sldLayoutId id="2147487056" r:id="rId10"/>
    <p:sldLayoutId id="21474870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+mj-lt"/>
          <a:ea typeface="+mj-ea"/>
          <a:cs typeface="DFYuanMedium-B5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  <a:cs typeface="DFYuanMedium-B5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  <a:cs typeface="DFYuanMedium-B5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467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16" r:id="rId1"/>
    <p:sldLayoutId id="2147487417" r:id="rId2"/>
    <p:sldLayoutId id="2147487418" r:id="rId3"/>
    <p:sldLayoutId id="2147487419" r:id="rId4"/>
    <p:sldLayoutId id="2147487420" r:id="rId5"/>
    <p:sldLayoutId id="2147487421" r:id="rId6"/>
    <p:sldLayoutId id="2147487422" r:id="rId7"/>
    <p:sldLayoutId id="2147487423" r:id="rId8"/>
    <p:sldLayoutId id="2147487424" r:id="rId9"/>
    <p:sldLayoutId id="2147487425" r:id="rId10"/>
    <p:sldLayoutId id="21474874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sp>
        <p:nvSpPr>
          <p:cNvPr id="3" name="AutoShape 4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132690"/>
            <a:ext cx="8476313" cy="28109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44736" y="1524000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主日信息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7409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创世记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Genesis 3:17-19】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地必给你长出荆棘和蒺藜来，你也要吃田间的菜蔬。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Both thorns and thistles it shall bring forth for you, And you shall eat the herb of the field.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你必汗流满面才得糊口，直到你归了土，因为你是从土而出的。你本是尘土，仍要归于尘土。”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In the sweat of your face you shall eat bread Till you return to the ground, For out of it you were taken; For dust you are, And to dust you shall return.”</a:t>
            </a:r>
          </a:p>
        </p:txBody>
      </p:sp>
    </p:spTree>
    <p:extLst>
      <p:ext uri="{BB962C8B-B14F-4D97-AF65-F5344CB8AC3E}">
        <p14:creationId xmlns:p14="http://schemas.microsoft.com/office/powerpoint/2010/main" val="1932798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8:22-23】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我们知道一切受造之物一同叹息、劳苦，直到如今。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we know that the whole creation groans and labors with birth pangs together until now.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不但如此，就是我们这有圣灵初结果子的，也是自己心里叹息，等候得着儿子的名分，乃是我们的身体得赎。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Not only that, but we also who have the </a:t>
            </a:r>
            <a:r>
              <a:rPr lang="en-US" altLang="zh-CN" sz="34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firstfruits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of the Spirit, even we ourselves groan within ourselves, eagerly waiting for the adoption, the redemption of our body.</a:t>
            </a:r>
          </a:p>
        </p:txBody>
      </p:sp>
    </p:spTree>
    <p:extLst>
      <p:ext uri="{BB962C8B-B14F-4D97-AF65-F5344CB8AC3E}">
        <p14:creationId xmlns:p14="http://schemas.microsoft.com/office/powerpoint/2010/main" val="1450110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10:9-10】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你若口里认耶稣为主，心里信　神叫祂从死里复活，就必得救。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that if you confess with your mouth the Lord Jesus and believe in your heart that God has raised Him from the dead, you will be saved.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因为人心里相信，就可以称义；口里承认，就可以得救。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with the heart one believes unto righteousness, and with the mouth confession is made unto salvation.</a:t>
            </a:r>
          </a:p>
        </p:txBody>
      </p:sp>
    </p:spTree>
    <p:extLst>
      <p:ext uri="{BB962C8B-B14F-4D97-AF65-F5344CB8AC3E}">
        <p14:creationId xmlns:p14="http://schemas.microsoft.com/office/powerpoint/2010/main" val="1193229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15:42-44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50-54】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42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死人复活也是这样：所种的是必朽坏的，复活的是不朽坏的；</a:t>
            </a:r>
            <a:endParaRPr lang="en-US" altLang="zh-CN" sz="36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also is the resurrection of the dead. The body is sown in corruption, it is raised in incorruption.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43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所种的是羞辱的，复活的是荣耀的；所种的是软弱的，复活的是强壮的；</a:t>
            </a:r>
            <a:endParaRPr lang="en-US" altLang="zh-CN" sz="36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It is sown in dishonor, it is raised in glory. It is sown in weakness, it is raised in power.</a:t>
            </a:r>
          </a:p>
        </p:txBody>
      </p:sp>
    </p:spTree>
    <p:extLst>
      <p:ext uri="{BB962C8B-B14F-4D97-AF65-F5344CB8AC3E}">
        <p14:creationId xmlns:p14="http://schemas.microsoft.com/office/powerpoint/2010/main" val="1615251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15:42-44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50-54】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44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所种的是血气的身体，复活的是灵性的身体。若有血气的身体，也必有灵性的身体。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It is sown a natural body, it is raised a spiritual body. There is a natural body, and there is a spiritual body.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50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弟兄们，我告诉你们说，血肉之体不能承受　神的国，必朽坏的不能承受不朽坏的。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this I say, brethren, that flesh and blood cannot inherit the kingdom of God; nor does corruption inherit incorruption.</a:t>
            </a:r>
          </a:p>
        </p:txBody>
      </p:sp>
    </p:spTree>
    <p:extLst>
      <p:ext uri="{BB962C8B-B14F-4D97-AF65-F5344CB8AC3E}">
        <p14:creationId xmlns:p14="http://schemas.microsoft.com/office/powerpoint/2010/main" val="735629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15:42-44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50-54】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51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我如今把一件奥秘的事告诉你们，我们不是都要睡觉，乃是都要改变，</a:t>
            </a:r>
            <a:endParaRPr lang="en-US" altLang="zh-CN" sz="36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Behold, I tell you a mystery: We shall not all sleep, but we shall all be changed—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52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就在一霎时，眨眼之间，号筒末次吹响的时候；因号筒要响，死人要复活，成为不朽坏的，我们也要改变。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in a moment, in the twinkling of an eye, at the last trumpet. For the trumpet will sound, and the dead will be raised incorruptible, and we shall be changed.</a:t>
            </a:r>
          </a:p>
        </p:txBody>
      </p:sp>
    </p:spTree>
    <p:extLst>
      <p:ext uri="{BB962C8B-B14F-4D97-AF65-F5344CB8AC3E}">
        <p14:creationId xmlns:p14="http://schemas.microsoft.com/office/powerpoint/2010/main" val="3629480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15:42-44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50-54】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53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这必朽坏的总要变成不朽坏的（“变成”原文作“穿”。下同），这必死的总要变成不死的。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this corruptible must put on incorruption, and this mortal must put on immortality.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54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这必朽坏的既变成不朽坏的，这必死的既变成不死的，那时经上所记“死被得胜吞灭”的话就应验了。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when this corruptible has put on incorruption, and this mortal has put on immortality, then shall be brought to pass the saying that is written: “Death is swallowed up in victory.”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12607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哥林多后书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Corinthians 5:1-4】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我们原知道，我们这地上的帐棚若拆毁了，必得　神所造，不是人手所造，在天上永存的房屋。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we know that if our earthly house, this tent, is destroyed, we have a building from God, a house not made with hands, eternal in the heavens.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我们在这帐棚里叹息，深想得那从天上来的房屋，好像穿上衣服。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in this we groan, earnestly desiring to be clothed with our habitation which is from heaven,</a:t>
            </a:r>
          </a:p>
        </p:txBody>
      </p:sp>
    </p:spTree>
    <p:extLst>
      <p:ext uri="{BB962C8B-B14F-4D97-AF65-F5344CB8AC3E}">
        <p14:creationId xmlns:p14="http://schemas.microsoft.com/office/powerpoint/2010/main" val="37973008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哥林多后书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Corinthians 5:1-4】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倘若穿上，被遇见的时候就不至于赤身了。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indeed, having been clothed, we shall not be found naked.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我们在这帐棚里叹息劳苦，并非愿意脱下这个，乃是愿意穿上那个，好叫这必死的被生命吞灭了。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we who are in this tent groan, being burdened, not because we want to be unclothed, but further clothed, that mortality may be swallowed up by life.</a:t>
            </a:r>
          </a:p>
        </p:txBody>
      </p:sp>
    </p:spTree>
    <p:extLst>
      <p:ext uri="{BB962C8B-B14F-4D97-AF65-F5344CB8AC3E}">
        <p14:creationId xmlns:p14="http://schemas.microsoft.com/office/powerpoint/2010/main" val="24717006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哥林多后书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Corinthians 5:4】</a:t>
            </a:r>
          </a:p>
          <a:p>
            <a:pPr algn="l">
              <a:lnSpc>
                <a:spcPct val="112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我们在这帐棚里叹息劳苦，并非愿意脱下这个，乃是愿意穿上那个，好叫这必死的被生命吞灭了。</a:t>
            </a:r>
            <a:endParaRPr lang="en-US" altLang="zh-CN" sz="36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we who are in this tent groan, being burdened, not because we want to be unclothed, but further clothed, that mortality may be swallowed up by life.</a:t>
            </a:r>
          </a:p>
        </p:txBody>
      </p:sp>
    </p:spTree>
    <p:extLst>
      <p:ext uri="{BB962C8B-B14F-4D97-AF65-F5344CB8AC3E}">
        <p14:creationId xmlns:p14="http://schemas.microsoft.com/office/powerpoint/2010/main" val="135235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叹息，等候，盼望</a:t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Groaning, Waiting, Hoping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3/22/2025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8:22-23】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我们知道一切受造之物一同叹息、劳苦，直到如今。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we know that the whole creation groans and labors with birth pangs together until now.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不但如此，就是我们这有圣灵初结果子的，也是自己心里叹息，等候得着儿子的名分，乃是我们的身体得赎。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Not only that, but we also who have the </a:t>
            </a:r>
            <a:r>
              <a:rPr lang="en-US" altLang="zh-CN" sz="32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firstfruits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 of the Spirit, even we ourselves groan within ourselves, eagerly waiting for the adoption, the redemption of our body.</a:t>
            </a:r>
          </a:p>
        </p:txBody>
      </p:sp>
    </p:spTree>
    <p:extLst>
      <p:ext uri="{BB962C8B-B14F-4D97-AF65-F5344CB8AC3E}">
        <p14:creationId xmlns:p14="http://schemas.microsoft.com/office/powerpoint/2010/main" val="37124024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哥林多后书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Corinthians 5:4-6】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我们在这帐棚里叹息劳苦，并非愿意脱下这个，乃是愿意穿上那个，好叫这必死的被生命吞灭了。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we who are in this tent groan, being burdened, not because we want to be unclothed, but further clothed, that mortality may be swallowed up by life.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为此培植我们的就是　神，祂又赐给我们圣灵作凭据（原文作“质”）。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He who has prepared us for this very thing is God, who also has given us the Spirit as a guarantee.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055997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哥林多后书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Corinthians 5:4-6】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所以，我们时常坦然无惧，并且晓得我们住在身内，便与主相离。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we are always confident, knowing that while we are at home in the body we are absent from the Lord.</a:t>
            </a:r>
          </a:p>
        </p:txBody>
      </p:sp>
    </p:spTree>
    <p:extLst>
      <p:ext uri="{BB962C8B-B14F-4D97-AF65-F5344CB8AC3E}">
        <p14:creationId xmlns:p14="http://schemas.microsoft.com/office/powerpoint/2010/main" val="1713812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加拉太书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Galatians 5:22-23】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圣灵所结的果子，就是仁爱、喜乐、和平、忍耐、恩慈、良善、信实、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the fruit of the Spirit is love, joy, peace, longsuffering, kindness, goodness, faithfulness,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温柔、节制。这样的事，没有律法禁止。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gentleness, self-control. Against such there is no law.</a:t>
            </a:r>
          </a:p>
          <a:p>
            <a:pPr algn="l">
              <a:lnSpc>
                <a:spcPct val="112000"/>
              </a:lnSpc>
            </a:pP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47837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8:18-25】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我想，现在的苦楚若比起将来要显于我们的荣耀，就不足介意了。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consider that the sufferings of this present time are not worthy to be compared with the glory which shall be revealed in us.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受造之物切望等候　神的众子显出来。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 earnest expectation of the creation eagerly waits for the revealing of the sons of God.</a:t>
            </a:r>
          </a:p>
        </p:txBody>
      </p:sp>
    </p:spTree>
    <p:extLst>
      <p:ext uri="{BB962C8B-B14F-4D97-AF65-F5344CB8AC3E}">
        <p14:creationId xmlns:p14="http://schemas.microsoft.com/office/powerpoint/2010/main" val="1159988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8:18-25】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因为受造之物服在虚空之下，不是自己愿意，乃是因那叫他如此的。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 creation was subjected to futility, not willingly, but because of Him who subjected it in hope;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但受造之物仍然指望脱离败坏的辖制，得享　神儿女自由的荣耀（“享”原文作“入”）。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because the creation itself also will be delivered from the bondage of corruption into the glorious liberty of the children of God.</a:t>
            </a:r>
          </a:p>
        </p:txBody>
      </p:sp>
    </p:spTree>
    <p:extLst>
      <p:ext uri="{BB962C8B-B14F-4D97-AF65-F5344CB8AC3E}">
        <p14:creationId xmlns:p14="http://schemas.microsoft.com/office/powerpoint/2010/main" val="386712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8:18-25】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我们知道一切受造之物一同叹息、劳苦，直到如今。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we know that the whole creation groans and labors with birth pangs together until now.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不但如此，就是我们这有圣灵初结果子的，也是自己心里叹息，等候得着儿子的名分，乃是我们的身体得赎。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Not only that, but we also who have the </a:t>
            </a:r>
            <a:r>
              <a:rPr lang="en-US" altLang="zh-CN" sz="32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firstfruits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 of the Spirit, even we ourselves groan within ourselves, eagerly waiting for the adoption, the redemption of our body.</a:t>
            </a:r>
          </a:p>
        </p:txBody>
      </p:sp>
    </p:spTree>
    <p:extLst>
      <p:ext uri="{BB962C8B-B14F-4D97-AF65-F5344CB8AC3E}">
        <p14:creationId xmlns:p14="http://schemas.microsoft.com/office/powerpoint/2010/main" val="1476133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8:18-25】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我们得救是在乎盼望；只是所见的盼望不是盼望，谁还盼望他所见的呢？（有古卷作“人所看见的何必再盼望呢？”）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we were saved in this hope, but hope that is seen is not hope; for why does one still hope for what he sees?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但我们若盼望那所不见的，就必忍耐等候。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if we hope for what we do not see, we eagerly wait for it with perseverance.</a:t>
            </a:r>
          </a:p>
        </p:txBody>
      </p:sp>
    </p:spTree>
    <p:extLst>
      <p:ext uri="{BB962C8B-B14F-4D97-AF65-F5344CB8AC3E}">
        <p14:creationId xmlns:p14="http://schemas.microsoft.com/office/powerpoint/2010/main" val="2729205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90:9-10】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我们经过的日子都在你震怒之下；我们度尽的年岁好像一声叹息。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all our days have passed away in Your wrath; We finish our years like a sigh.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我们一生的年日是七十岁，若是强壮可到八十岁；但其中所矜夸的不过是劳苦愁烦，转眼成空，我们便如飞而去。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days of our lives are seventy years; And if by reason of strength they are eighty years, Yet their boast is only labor and sorrow; For it is soon cut off, and we fly away.</a:t>
            </a:r>
          </a:p>
        </p:txBody>
      </p:sp>
    </p:spTree>
    <p:extLst>
      <p:ext uri="{BB962C8B-B14F-4D97-AF65-F5344CB8AC3E}">
        <p14:creationId xmlns:p14="http://schemas.microsoft.com/office/powerpoint/2010/main" val="277537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8:22】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我们知道一切受造之物一同叹息、劳苦，直到如今。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we know that the whole creation groans and labors with birth pangs together until now.</a:t>
            </a:r>
          </a:p>
          <a:p>
            <a:pPr algn="l">
              <a:lnSpc>
                <a:spcPct val="112000"/>
              </a:lnSpc>
            </a:pPr>
            <a:endParaRPr lang="en-US" altLang="zh-CN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8:20】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因为受造之物服在虚空之下，不是自己愿意，乃是因那叫他如此的。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 creation was subjected to futility, not willingly, but because of Him who subjected it in hope;</a:t>
            </a:r>
          </a:p>
        </p:txBody>
      </p:sp>
    </p:spTree>
    <p:extLst>
      <p:ext uri="{BB962C8B-B14F-4D97-AF65-F5344CB8AC3E}">
        <p14:creationId xmlns:p14="http://schemas.microsoft.com/office/powerpoint/2010/main" val="2793476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创世记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Genesis 3:17-19】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又对亚当说：“你既听从妻子的话，吃了我所吩咐你不可吃的那树上的果子，地必为你的缘故受咒诅。你必终身劳苦，才能从地里得吃的。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to Adam He said, “Because you have heeded the voice of your wife, and have eaten from the tree of which I commanded you, saying, ‘You shall not eat of it’: “Cursed is the ground for your sake; In toil you shall eat of it All the days of your life.</a:t>
            </a:r>
          </a:p>
        </p:txBody>
      </p:sp>
    </p:spTree>
    <p:extLst>
      <p:ext uri="{BB962C8B-B14F-4D97-AF65-F5344CB8AC3E}">
        <p14:creationId xmlns:p14="http://schemas.microsoft.com/office/powerpoint/2010/main" val="116566942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DFYuanMedium-B5"/>
        <a:ea typeface="DFYuanMedium-B5"/>
        <a:cs typeface=""/>
      </a:majorFont>
      <a:minorFont>
        <a:latin typeface="DFYuanMedium-B5"/>
        <a:ea typeface="DFYuanMedium-B5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69243</TotalTime>
  <Words>2585</Words>
  <Application>Microsoft Office PowerPoint</Application>
  <PresentationFormat>On-screen Show (4:3)</PresentationFormat>
  <Paragraphs>87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DFYuanMedium-B5</vt:lpstr>
      <vt:lpstr>KaiTi</vt:lpstr>
      <vt:lpstr>微软雅黑</vt:lpstr>
      <vt:lpstr>Arial</vt:lpstr>
      <vt:lpstr>Calibri</vt:lpstr>
      <vt:lpstr>Calibri Light</vt:lpstr>
      <vt:lpstr>Garamond</vt:lpstr>
      <vt:lpstr>3_Office Theme</vt:lpstr>
      <vt:lpstr>1_Default Design</vt:lpstr>
      <vt:lpstr>Office 主题</vt:lpstr>
      <vt:lpstr>PowerPoint Presentation</vt:lpstr>
      <vt:lpstr>叹息，等候，盼望 Groaning, Waiting, Hoping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BCCC_User</cp:lastModifiedBy>
  <cp:revision>745</cp:revision>
  <dcterms:created xsi:type="dcterms:W3CDTF">2005-10-06T16:33:29Z</dcterms:created>
  <dcterms:modified xsi:type="dcterms:W3CDTF">2026-03-22T18:04:31Z</dcterms:modified>
</cp:coreProperties>
</file>