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39" r:id="rId1"/>
    <p:sldMasterId id="2147487415" r:id="rId2"/>
  </p:sldMasterIdLst>
  <p:notesMasterIdLst>
    <p:notesMasterId r:id="rId30"/>
  </p:notesMasterIdLst>
  <p:sldIdLst>
    <p:sldId id="2214" r:id="rId3"/>
    <p:sldId id="4398" r:id="rId4"/>
    <p:sldId id="4351" r:id="rId5"/>
    <p:sldId id="4352" r:id="rId6"/>
    <p:sldId id="4353" r:id="rId7"/>
    <p:sldId id="4354" r:id="rId8"/>
    <p:sldId id="4355" r:id="rId9"/>
    <p:sldId id="4356" r:id="rId10"/>
    <p:sldId id="4361" r:id="rId11"/>
    <p:sldId id="4399" r:id="rId12"/>
    <p:sldId id="4400" r:id="rId13"/>
    <p:sldId id="4358" r:id="rId14"/>
    <p:sldId id="4359" r:id="rId15"/>
    <p:sldId id="4375" r:id="rId16"/>
    <p:sldId id="4362" r:id="rId17"/>
    <p:sldId id="4363" r:id="rId18"/>
    <p:sldId id="4401" r:id="rId19"/>
    <p:sldId id="4364" r:id="rId20"/>
    <p:sldId id="4365" r:id="rId21"/>
    <p:sldId id="4377" r:id="rId22"/>
    <p:sldId id="4367" r:id="rId23"/>
    <p:sldId id="4368" r:id="rId24"/>
    <p:sldId id="4366" r:id="rId25"/>
    <p:sldId id="4360" r:id="rId26"/>
    <p:sldId id="4378" r:id="rId27"/>
    <p:sldId id="4369" r:id="rId28"/>
    <p:sldId id="4379" r:id="rId29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anose="02020404030301010803" pitchFamily="18" charset="0"/>
        <a:ea typeface="SimSun" panose="02010600030101010101" pitchFamily="2" charset="-122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anose="02020404030301010803" pitchFamily="18" charset="0"/>
        <a:ea typeface="SimSun" panose="02010600030101010101" pitchFamily="2" charset="-122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anose="02020404030301010803" pitchFamily="18" charset="0"/>
        <a:ea typeface="SimSun" panose="02010600030101010101" pitchFamily="2" charset="-122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anose="02020404030301010803" pitchFamily="18" charset="0"/>
        <a:ea typeface="SimSun" panose="02010600030101010101" pitchFamily="2" charset="-122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anose="02020404030301010803" pitchFamily="18" charset="0"/>
        <a:ea typeface="SimSun" panose="02010600030101010101" pitchFamily="2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Garamond" panose="02020404030301010803" pitchFamily="18" charset="0"/>
        <a:ea typeface="SimSun" panose="02010600030101010101" pitchFamily="2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Garamond" panose="02020404030301010803" pitchFamily="18" charset="0"/>
        <a:ea typeface="SimSun" panose="02010600030101010101" pitchFamily="2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Garamond" panose="02020404030301010803" pitchFamily="18" charset="0"/>
        <a:ea typeface="SimSun" panose="02010600030101010101" pitchFamily="2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Garamond" panose="02020404030301010803" pitchFamily="18" charset="0"/>
        <a:ea typeface="SimSun" panose="02010600030101010101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CD3ED"/>
    <a:srgbClr val="9C582E"/>
    <a:srgbClr val="E6F159"/>
    <a:srgbClr val="D5D4F0"/>
    <a:srgbClr val="C6C4EA"/>
    <a:srgbClr val="B3F7CF"/>
    <a:srgbClr val="F2E6DE"/>
    <a:srgbClr val="F4F9B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3281" autoAdjust="0"/>
    <p:restoredTop sz="86199" autoAdjust="0"/>
  </p:normalViewPr>
  <p:slideViewPr>
    <p:cSldViewPr>
      <p:cViewPr>
        <p:scale>
          <a:sx n="68" d="100"/>
          <a:sy n="68" d="100"/>
        </p:scale>
        <p:origin x="342" y="-18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notesMaster" Target="notesMasters/notesMaster1.xml"/><Relationship Id="rId8" Type="http://schemas.openxmlformats.org/officeDocument/2006/relationships/slide" Target="slides/slide6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/>
            </a:lvl1pPr>
          </a:lstStyle>
          <a:p>
            <a:pPr>
              <a:defRPr/>
            </a:pPr>
            <a:fld id="{99CCE0B4-C554-4028-BE49-6CBFC4E010E2}" type="datetimeFigureOut">
              <a:rPr lang="en-US"/>
              <a:pPr>
                <a:defRPr/>
              </a:pPr>
              <a:t>3/29/2026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42236B70-6EF3-423E-AD2A-A676B2D6A9D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3361332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AA547EE-9C5F-4B7F-B881-4B67D407AE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067D8B-447D-4806-840C-3761697763ED}" type="datetime1">
              <a:rPr lang="en-US"/>
              <a:pPr>
                <a:defRPr/>
              </a:pPr>
              <a:t>3/29/2026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06C25BD-E135-4117-A265-131B2351AE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FE3A814-5C35-4693-9A8D-ECCE9F9525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FFF816-7056-4407-9C4C-9DBF6102623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648530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1034C19-0131-4963-8FB1-7F59CC4F22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37812D-8455-49F8-8763-31EA88F711F5}" type="datetime1">
              <a:rPr lang="en-US"/>
              <a:pPr>
                <a:defRPr/>
              </a:pPr>
              <a:t>3/29/2026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85FD7C-70A1-4FD7-99DA-2C3009340D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1C0EB3A-C3AC-4EE7-B900-EE64CB9BBA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26FF59-23D7-4ACB-84D0-45C3BD644BF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007090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BE0837-DB8D-4463-9AE4-479A73181F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C8E269-E917-4493-87CF-A70118104007}" type="datetime1">
              <a:rPr lang="en-US"/>
              <a:pPr>
                <a:defRPr/>
              </a:pPr>
              <a:t>3/29/2026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5C03EF-48A9-417C-8F08-26A287FC76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8199034-5E40-4A43-BC5A-ABFF129BCC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F69AFB-4F7A-4EAB-931E-EC9B55EE298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9238317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2026/3/29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4681020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2026/3/29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3553211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2026/3/29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6893709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2026/3/29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1063941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2026/3/29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8746963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2026/3/29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5361360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2026/3/29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2807839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2026/3/29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1810089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02226D8-D52D-41B5-ACA1-2352531B23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304EDE-B6F7-4B63-8BCC-2981C887842A}" type="datetime1">
              <a:rPr lang="en-US"/>
              <a:pPr>
                <a:defRPr/>
              </a:pPr>
              <a:t>3/29/2026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AD5FB6-4E42-42B0-A91D-5A6C3C22E6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FFF8D12-AE3C-40FC-875F-42F7027B51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531465-F40B-4509-B7CF-2EE0D8B9E1F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5798261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2026/3/29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17822398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2026/3/29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5694319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2026/3/29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891137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37C0A4B-3120-4193-9CBC-E35CEC4A91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21EC4D-2419-4B22-93B1-51C67215E1FC}" type="datetime1">
              <a:rPr lang="en-US"/>
              <a:pPr>
                <a:defRPr/>
              </a:pPr>
              <a:t>3/29/2026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F3BBF6-D928-4C0C-8B78-A8CCFC84E8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7217AC-2FB6-4377-A875-4C43E79261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FD6C0F-3C4E-4678-B1C2-68AD9883DFA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159219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99813387-DD00-42F4-B65F-9827263B64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AFAC5B-FFE3-4B23-9764-C27BCF322085}" type="datetime1">
              <a:rPr lang="en-US"/>
              <a:pPr>
                <a:defRPr/>
              </a:pPr>
              <a:t>3/29/2026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96071734-1BAC-471A-B552-256545B729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1F7C286D-8B60-476E-B064-1A05670516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969938-843D-429C-83EA-95C64632D98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791975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6916749C-18BF-48FE-8A3C-59ADCFAD9E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F6CC98-713D-4111-B2FE-3D63E890C5D9}" type="datetime1">
              <a:rPr lang="en-US"/>
              <a:pPr>
                <a:defRPr/>
              </a:pPr>
              <a:t>3/29/2026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EBCF58F3-4B2E-46A4-B066-CA373CD7AB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BD6E3B31-10EA-4E3C-AC6D-A2B42B3730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CA4D73-F60C-440E-93E3-012DEC5B270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952004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2AC161EB-7B9A-4DED-B2CC-7A2CDB8689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613DD9-E229-4AA9-A02A-63C2F5BF25D2}" type="datetime1">
              <a:rPr lang="en-US"/>
              <a:pPr>
                <a:defRPr/>
              </a:pPr>
              <a:t>3/29/2026</a:t>
            </a:fld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F88B699F-DC4E-404A-9195-DDD69450C3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D25A9CC8-E29C-4199-A222-1CD4739703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1C2B2B-3B11-4F3E-AC7E-1C470D06868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514998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DC4F2A25-AFF8-4894-8262-2EDCB480C2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4232AB-25B5-4749-8F7C-DA579E56FEA4}" type="datetime1">
              <a:rPr lang="en-US"/>
              <a:pPr>
                <a:defRPr/>
              </a:pPr>
              <a:t>3/29/2026</a:t>
            </a:fld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39214CB8-1D0B-485F-8216-F8C8832207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9DB0EFC4-D4FC-4A4A-ABB7-F8B38B63C0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935964-74FD-49DD-A88E-61BE6975745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709152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C2C43CD0-CEA4-471E-81BE-DD34DC7E7E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503A79-4993-4327-844E-9966A046CEB7}" type="datetime1">
              <a:rPr lang="en-US"/>
              <a:pPr>
                <a:defRPr/>
              </a:pPr>
              <a:t>3/29/2026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AD2A6082-F6FD-45D3-B7CF-8D2C01B00E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066BA9CE-22DD-44BD-9BCC-925EF3BC77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19C334-597B-49EB-BFBE-C854CFA8678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513943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3F33BC50-C44C-4424-B200-B1D0AE1981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2F45A4-FF06-402D-9BF2-97C4A9066CB9}" type="datetime1">
              <a:rPr lang="en-US"/>
              <a:pPr>
                <a:defRPr/>
              </a:pPr>
              <a:t>3/29/2026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632DB6DC-ECC8-4701-B2FF-CC2D714849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9CD468CE-9765-45FD-BDF2-C84AA8FC97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23AAA0-3C81-4D50-A004-B208CF0044E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098959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Placeholder 1">
            <a:extLst>
              <a:ext uri="{FF2B5EF4-FFF2-40B4-BE49-F238E27FC236}">
                <a16:creationId xmlns:a16="http://schemas.microsoft.com/office/drawing/2014/main" id="{72DBEFF4-EA75-4B0F-B08D-8EE1C4C74150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7171" name="Text Placeholder 2">
            <a:extLst>
              <a:ext uri="{FF2B5EF4-FFF2-40B4-BE49-F238E27FC236}">
                <a16:creationId xmlns:a16="http://schemas.microsoft.com/office/drawing/2014/main" id="{D334935C-DC33-49C7-A87B-6DF672008547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AA58CFB-F10E-46B1-9998-1821AF5A0BE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+mn-lt"/>
              </a:defRPr>
            </a:lvl1pPr>
          </a:lstStyle>
          <a:p>
            <a:pPr>
              <a:defRPr/>
            </a:pPr>
            <a:fld id="{FD1FEF7B-61E1-456A-A82C-40901A8BB5CE}" type="datetime1">
              <a:rPr lang="en-US"/>
              <a:pPr>
                <a:defRPr/>
              </a:pPr>
              <a:t>3/29/2026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DA4005-53F5-437C-B30E-FB8253474B6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457264-7802-45E4-833D-91E013BCF31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82252FA8-32CF-42B2-A90F-16AA4833DC4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232653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40" r:id="rId1"/>
    <p:sldLayoutId id="2147483841" r:id="rId2"/>
    <p:sldLayoutId id="2147483842" r:id="rId3"/>
    <p:sldLayoutId id="2147483843" r:id="rId4"/>
    <p:sldLayoutId id="2147483844" r:id="rId5"/>
    <p:sldLayoutId id="2147483845" r:id="rId6"/>
    <p:sldLayoutId id="2147483846" r:id="rId7"/>
    <p:sldLayoutId id="2147483847" r:id="rId8"/>
    <p:sldLayoutId id="2147483848" r:id="rId9"/>
    <p:sldLayoutId id="2147483849" r:id="rId10"/>
    <p:sldLayoutId id="2147483850" r:id="rId11"/>
  </p:sldLayoutIdLst>
  <p:hf sldNum="0"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panose="02020500000000000000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panose="02020500000000000000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panose="02020500000000000000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panose="02020500000000000000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48BE71-93B8-4E6C-B256-1FF6E6ECD4B6}" type="datetimeFigureOut">
              <a:rPr lang="zh-CN" altLang="en-US" smtClean="0"/>
              <a:t>2026/3/29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2146793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7416" r:id="rId1"/>
    <p:sldLayoutId id="2147487417" r:id="rId2"/>
    <p:sldLayoutId id="2147487418" r:id="rId3"/>
    <p:sldLayoutId id="2147487419" r:id="rId4"/>
    <p:sldLayoutId id="2147487420" r:id="rId5"/>
    <p:sldLayoutId id="2147487421" r:id="rId6"/>
    <p:sldLayoutId id="2147487422" r:id="rId7"/>
    <p:sldLayoutId id="2147487423" r:id="rId8"/>
    <p:sldLayoutId id="2147487424" r:id="rId9"/>
    <p:sldLayoutId id="2147487425" r:id="rId10"/>
    <p:sldLayoutId id="2147487426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33004" y="681644"/>
            <a:ext cx="8894617" cy="3574472"/>
          </a:xfrm>
        </p:spPr>
        <p:txBody>
          <a:bodyPr>
            <a:normAutofit/>
          </a:bodyPr>
          <a:lstStyle/>
          <a:p>
            <a:r>
              <a:rPr lang="zh-CN" altLang="en-US" sz="4600" b="1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主耶稣的受难</a:t>
            </a:r>
            <a:br>
              <a:rPr lang="en-US" altLang="zh-CN" sz="4600" b="1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</a:br>
            <a:r>
              <a:rPr lang="en-US" altLang="zh-CN" sz="46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The Suffering of Christ</a:t>
            </a:r>
            <a:endParaRPr lang="zh-CN" altLang="en-US" sz="4600" b="1" dirty="0">
              <a:solidFill>
                <a:schemeClr val="bg1"/>
              </a:solidFill>
            </a:endParaRP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983511" y="5202238"/>
            <a:ext cx="6858000" cy="1655762"/>
          </a:xfrm>
        </p:spPr>
        <p:txBody>
          <a:bodyPr/>
          <a:lstStyle/>
          <a:p>
            <a:r>
              <a:rPr lang="en-US" altLang="zh-CN" b="1" dirty="0">
                <a:solidFill>
                  <a:schemeClr val="bg1"/>
                </a:solidFill>
              </a:rPr>
              <a:t>Boise Chinese Christian Church </a:t>
            </a:r>
          </a:p>
          <a:p>
            <a:r>
              <a:rPr lang="en-US" altLang="zh-CN" b="1" dirty="0">
                <a:solidFill>
                  <a:schemeClr val="bg1"/>
                </a:solidFill>
              </a:rPr>
              <a:t>3/29/2025</a:t>
            </a:r>
            <a:endParaRPr lang="zh-CN" altLang="en-US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466773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200" b="1" u="sng" dirty="0">
                <a:solidFill>
                  <a:srgbClr val="FFFF00"/>
                </a:solidFill>
                <a:ea typeface="微软雅黑" panose="020B0503020204020204" pitchFamily="34" charset="-122"/>
              </a:rPr>
              <a:t>以赛亚书 </a:t>
            </a: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Isaiah 53:5-6</a:t>
            </a:r>
            <a:r>
              <a:rPr lang="zh-CN" altLang="en-US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，</a:t>
            </a: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10a】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5 </a:t>
            </a: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哪知祂为我们的过犯受害，为我们的罪孽压伤。因祂受的刑罚，我们得平安；因祂受的鞭伤，我们得医治。</a:t>
            </a: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But He was wounded for our transgressions, He was bruised for our iniquities; The chastisement for our peace was upon Him, And by His stripes we are healed.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6 </a:t>
            </a: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我们都如羊走迷，各人偏行己路，耶和华使我们众人的罪孽都归在祂身上。</a:t>
            </a:r>
            <a:endParaRPr lang="en-US" altLang="zh-CN" sz="3200" b="1" dirty="0">
              <a:solidFill>
                <a:srgbClr val="FFFF00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00000"/>
              </a:lnSpc>
            </a:pP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All we like sheep have gone astray; We have turned, every one, to his own way; And the Lord has laid on Him the iniquity of us all.</a:t>
            </a:r>
            <a:endParaRPr lang="en-US" altLang="zh-CN" sz="34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73705596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200" b="1" u="sng" dirty="0">
                <a:solidFill>
                  <a:srgbClr val="FFFF00"/>
                </a:solidFill>
                <a:ea typeface="微软雅黑" panose="020B0503020204020204" pitchFamily="34" charset="-122"/>
              </a:rPr>
              <a:t>以赛亚书 </a:t>
            </a: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Isaiah 53:5-6</a:t>
            </a:r>
            <a:r>
              <a:rPr lang="zh-CN" altLang="en-US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，</a:t>
            </a: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10a】</a:t>
            </a:r>
          </a:p>
          <a:p>
            <a:pPr algn="l">
              <a:lnSpc>
                <a:spcPct val="112000"/>
              </a:lnSpc>
            </a:pPr>
            <a:r>
              <a:rPr lang="en-US" altLang="zh-CN" sz="3400" b="1" dirty="0">
                <a:solidFill>
                  <a:srgbClr val="FFFF00"/>
                </a:solidFill>
                <a:ea typeface="微软雅黑" panose="020B0503020204020204" pitchFamily="34" charset="-122"/>
              </a:rPr>
              <a:t>10a </a:t>
            </a:r>
            <a:r>
              <a:rPr lang="zh-CN" altLang="en-US" sz="3400" b="1" dirty="0">
                <a:solidFill>
                  <a:srgbClr val="FFFF00"/>
                </a:solidFill>
                <a:ea typeface="微软雅黑" panose="020B0503020204020204" pitchFamily="34" charset="-122"/>
              </a:rPr>
              <a:t>耶和华却定意（或作“喜悦”）将祂压伤，使祂受痛苦；耶和华以祂为赎罪祭（或作“祂献本身为赎罪祭”）</a:t>
            </a:r>
            <a:r>
              <a:rPr lang="en-US" altLang="zh-CN" sz="3400" b="1" dirty="0">
                <a:solidFill>
                  <a:srgbClr val="FFFF00"/>
                </a:solidFill>
                <a:ea typeface="微软雅黑" panose="020B0503020204020204" pitchFamily="34" charset="-122"/>
              </a:rPr>
              <a:t>……</a:t>
            </a:r>
          </a:p>
          <a:p>
            <a:pPr algn="l">
              <a:lnSpc>
                <a:spcPct val="112000"/>
              </a:lnSpc>
            </a:pPr>
            <a:r>
              <a:rPr lang="en-US" altLang="zh-CN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Yet it pleased the Lord to bruise Him; He has put Him to grief. When You make His soul an offering for sin……</a:t>
            </a:r>
          </a:p>
        </p:txBody>
      </p:sp>
    </p:spTree>
    <p:extLst>
      <p:ext uri="{BB962C8B-B14F-4D97-AF65-F5344CB8AC3E}">
        <p14:creationId xmlns:p14="http://schemas.microsoft.com/office/powerpoint/2010/main" val="184070545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200" b="1" u="sng" dirty="0">
                <a:solidFill>
                  <a:srgbClr val="FFFF00"/>
                </a:solidFill>
                <a:ea typeface="微软雅黑" panose="020B0503020204020204" pitchFamily="34" charset="-122"/>
              </a:rPr>
              <a:t>罗马书</a:t>
            </a:r>
            <a:r>
              <a:rPr lang="zh-CN" altLang="en-US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 </a:t>
            </a: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Romans 8:32】</a:t>
            </a:r>
          </a:p>
          <a:p>
            <a:pPr algn="l">
              <a:lnSpc>
                <a:spcPct val="112000"/>
              </a:lnSpc>
            </a:pP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神既不爱惜自己的儿子为我们众人舍了，岂不也把万物和祂一同白白地赐给我们吗？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He who did not spare His own Son, but delivered Him up for us all, how shall He not with Him also freely give us all things?</a:t>
            </a:r>
          </a:p>
          <a:p>
            <a:pPr algn="l">
              <a:lnSpc>
                <a:spcPct val="112000"/>
              </a:lnSpc>
            </a:pPr>
            <a:endParaRPr lang="en-US" altLang="zh-CN" sz="8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200" b="1" u="sng" dirty="0">
                <a:solidFill>
                  <a:srgbClr val="FFFF00"/>
                </a:solidFill>
                <a:ea typeface="微软雅黑" panose="020B0503020204020204" pitchFamily="34" charset="-122"/>
              </a:rPr>
              <a:t>罗马书 </a:t>
            </a: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Romans 5:8】</a:t>
            </a:r>
          </a:p>
          <a:p>
            <a:pPr algn="l">
              <a:lnSpc>
                <a:spcPct val="112000"/>
              </a:lnSpc>
            </a:pP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惟有基督在我们还作罪人的时候为我们死，　神的爱就在此向我们显明了。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But God demonstrates His own love toward us, in that while we were still sinners, Christ died for us.</a:t>
            </a:r>
          </a:p>
        </p:txBody>
      </p:sp>
    </p:spTree>
    <p:extLst>
      <p:ext uri="{BB962C8B-B14F-4D97-AF65-F5344CB8AC3E}">
        <p14:creationId xmlns:p14="http://schemas.microsoft.com/office/powerpoint/2010/main" val="89384299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600" b="1" u="sng" dirty="0">
                <a:solidFill>
                  <a:srgbClr val="FFFF00"/>
                </a:solidFill>
                <a:ea typeface="微软雅黑" panose="020B0503020204020204" pitchFamily="34" charset="-122"/>
              </a:rPr>
              <a:t>出埃及记</a:t>
            </a:r>
            <a:r>
              <a:rPr lang="zh-CN" altLang="en-US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 </a:t>
            </a: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Exodus 30:15-16】</a:t>
            </a:r>
          </a:p>
          <a:p>
            <a:pPr algn="l">
              <a:lnSpc>
                <a:spcPct val="112000"/>
              </a:lnSpc>
            </a:pPr>
            <a:r>
              <a:rPr lang="en-US" altLang="zh-CN" sz="3600" b="1" dirty="0">
                <a:solidFill>
                  <a:srgbClr val="FFFF00"/>
                </a:solidFill>
                <a:ea typeface="微软雅黑" panose="020B0503020204020204" pitchFamily="34" charset="-122"/>
              </a:rPr>
              <a:t>15 </a:t>
            </a:r>
            <a:r>
              <a:rPr lang="zh-CN" altLang="en-US" sz="3600" b="1" dirty="0">
                <a:solidFill>
                  <a:srgbClr val="FFFF00"/>
                </a:solidFill>
                <a:ea typeface="微软雅黑" panose="020B0503020204020204" pitchFamily="34" charset="-122"/>
              </a:rPr>
              <a:t>他们为赎生命将礼物奉给耶和华，富足的不可多出，贫穷的也不可少出，各人要出半舍客勒。</a:t>
            </a:r>
          </a:p>
          <a:p>
            <a:pPr algn="l">
              <a:lnSpc>
                <a:spcPct val="112000"/>
              </a:lnSpc>
            </a:pP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The rich shall not give more and the poor shall not give less than half a shekel, when you give an offering to the Lord, to make atonement for yourselves.</a:t>
            </a:r>
          </a:p>
        </p:txBody>
      </p:sp>
    </p:spTree>
    <p:extLst>
      <p:ext uri="{BB962C8B-B14F-4D97-AF65-F5344CB8AC3E}">
        <p14:creationId xmlns:p14="http://schemas.microsoft.com/office/powerpoint/2010/main" val="187275348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600" b="1" u="sng" dirty="0">
                <a:solidFill>
                  <a:srgbClr val="FFFF00"/>
                </a:solidFill>
                <a:ea typeface="微软雅黑" panose="020B0503020204020204" pitchFamily="34" charset="-122"/>
              </a:rPr>
              <a:t>出埃及记</a:t>
            </a:r>
            <a:r>
              <a:rPr lang="zh-CN" altLang="en-US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 </a:t>
            </a: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Exodus 30:15-16】</a:t>
            </a:r>
          </a:p>
          <a:p>
            <a:pPr algn="l">
              <a:lnSpc>
                <a:spcPct val="112000"/>
              </a:lnSpc>
            </a:pPr>
            <a:r>
              <a:rPr lang="en-US" altLang="zh-CN" sz="3600" b="1" dirty="0">
                <a:solidFill>
                  <a:srgbClr val="FFFF00"/>
                </a:solidFill>
                <a:ea typeface="微软雅黑" panose="020B0503020204020204" pitchFamily="34" charset="-122"/>
              </a:rPr>
              <a:t>16 </a:t>
            </a:r>
            <a:r>
              <a:rPr lang="zh-CN" altLang="en-US" sz="3600" b="1" dirty="0">
                <a:solidFill>
                  <a:srgbClr val="FFFF00"/>
                </a:solidFill>
                <a:ea typeface="微软雅黑" panose="020B0503020204020204" pitchFamily="34" charset="-122"/>
              </a:rPr>
              <a:t>你要从以色列人收这赎罪银，作为会幕的使用，可以在耶和华面前为以色列人作纪念，赎生命。”</a:t>
            </a:r>
          </a:p>
          <a:p>
            <a:pPr algn="l">
              <a:lnSpc>
                <a:spcPct val="112000"/>
              </a:lnSpc>
            </a:pP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And you shall take the atonement money of the children of Israel, and shall appoint it for the service of the tabernacle of meeting, that it may be a memorial for the children of Israel before the Lord, to make atonement for yourselves.”</a:t>
            </a:r>
          </a:p>
        </p:txBody>
      </p:sp>
    </p:spTree>
    <p:extLst>
      <p:ext uri="{BB962C8B-B14F-4D97-AF65-F5344CB8AC3E}">
        <p14:creationId xmlns:p14="http://schemas.microsoft.com/office/powerpoint/2010/main" val="175507698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600" b="1" u="sng" dirty="0">
                <a:solidFill>
                  <a:srgbClr val="FFFF00"/>
                </a:solidFill>
                <a:ea typeface="微软雅黑" panose="020B0503020204020204" pitchFamily="34" charset="-122"/>
              </a:rPr>
              <a:t>罗马书</a:t>
            </a:r>
            <a:r>
              <a:rPr lang="zh-CN" altLang="en-US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 </a:t>
            </a: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Romans 8:32】</a:t>
            </a:r>
          </a:p>
          <a:p>
            <a:pPr algn="l">
              <a:lnSpc>
                <a:spcPct val="112000"/>
              </a:lnSpc>
            </a:pPr>
            <a:r>
              <a:rPr lang="zh-CN" altLang="en-US" sz="3600" b="1" dirty="0">
                <a:solidFill>
                  <a:srgbClr val="FFFF00"/>
                </a:solidFill>
                <a:ea typeface="微软雅黑" panose="020B0503020204020204" pitchFamily="34" charset="-122"/>
              </a:rPr>
              <a:t>神既不爱惜自己的儿子为我们众人舍了，岂不也把万物和祂一同白白地赐给我们吗？</a:t>
            </a:r>
          </a:p>
          <a:p>
            <a:pPr algn="l">
              <a:lnSpc>
                <a:spcPct val="112000"/>
              </a:lnSpc>
            </a:pP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He who did not spare His own Son, but delivered Him up for us all, how shall He not with Him also freely give us all things?</a:t>
            </a:r>
          </a:p>
        </p:txBody>
      </p:sp>
    </p:spTree>
    <p:extLst>
      <p:ext uri="{BB962C8B-B14F-4D97-AF65-F5344CB8AC3E}">
        <p14:creationId xmlns:p14="http://schemas.microsoft.com/office/powerpoint/2010/main" val="73562985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00000"/>
              </a:lnSpc>
            </a:pP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600" b="1" u="sng" dirty="0">
                <a:solidFill>
                  <a:srgbClr val="FFFF00"/>
                </a:solidFill>
                <a:ea typeface="微软雅黑" panose="020B0503020204020204" pitchFamily="34" charset="-122"/>
              </a:rPr>
              <a:t>罗马书 </a:t>
            </a: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Romans 8:32</a:t>
            </a:r>
            <a:r>
              <a:rPr lang="zh-CN" altLang="en-US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，</a:t>
            </a: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35-37】</a:t>
            </a:r>
          </a:p>
          <a:p>
            <a:pPr algn="l">
              <a:lnSpc>
                <a:spcPct val="100000"/>
              </a:lnSpc>
            </a:pPr>
            <a:r>
              <a:rPr lang="en-US" altLang="zh-CN" sz="3600" b="1" dirty="0">
                <a:solidFill>
                  <a:srgbClr val="FFFF00"/>
                </a:solidFill>
                <a:ea typeface="微软雅黑" panose="020B0503020204020204" pitchFamily="34" charset="-122"/>
              </a:rPr>
              <a:t>32 </a:t>
            </a:r>
            <a:r>
              <a:rPr lang="zh-CN" altLang="en-US" sz="3600" b="1" dirty="0">
                <a:solidFill>
                  <a:srgbClr val="FFFF00"/>
                </a:solidFill>
                <a:ea typeface="微软雅黑" panose="020B0503020204020204" pitchFamily="34" charset="-122"/>
              </a:rPr>
              <a:t>神既不爱惜自己的儿子为我们众人舍了，岂不也把万物和祂一同白白地赐给我们吗？</a:t>
            </a: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He who did not spare His own Son, but delivered Him up for us all, how shall He not with Him also freely give us all things?</a:t>
            </a:r>
          </a:p>
          <a:p>
            <a:pPr algn="l">
              <a:lnSpc>
                <a:spcPct val="100000"/>
              </a:lnSpc>
            </a:pPr>
            <a:r>
              <a:rPr lang="en-US" altLang="zh-CN" sz="3600" b="1" dirty="0">
                <a:solidFill>
                  <a:srgbClr val="FFFF00"/>
                </a:solidFill>
                <a:ea typeface="微软雅黑" panose="020B0503020204020204" pitchFamily="34" charset="-122"/>
              </a:rPr>
              <a:t>35 </a:t>
            </a:r>
            <a:r>
              <a:rPr lang="zh-CN" altLang="en-US" sz="3600" b="1" dirty="0">
                <a:solidFill>
                  <a:srgbClr val="FFFF00"/>
                </a:solidFill>
                <a:ea typeface="微软雅黑" panose="020B0503020204020204" pitchFamily="34" charset="-122"/>
              </a:rPr>
              <a:t>谁能使我们与基督的爱隔绝呢？难道是患难吗？是困苦吗？是逼迫吗？是饥饿吗？是赤身露体吗？是危险吗？是刀剑吗？</a:t>
            </a: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Who shall separate us from the love of Christ? Shall tribulation, or distress, or persecution, or famine, or nakedness, or peril, or sword?</a:t>
            </a:r>
          </a:p>
        </p:txBody>
      </p:sp>
    </p:spTree>
    <p:extLst>
      <p:ext uri="{BB962C8B-B14F-4D97-AF65-F5344CB8AC3E}">
        <p14:creationId xmlns:p14="http://schemas.microsoft.com/office/powerpoint/2010/main" val="370078246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00000"/>
              </a:lnSpc>
            </a:pP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600" b="1" u="sng" dirty="0">
                <a:solidFill>
                  <a:srgbClr val="FFFF00"/>
                </a:solidFill>
                <a:ea typeface="微软雅黑" panose="020B0503020204020204" pitchFamily="34" charset="-122"/>
              </a:rPr>
              <a:t>罗马书 </a:t>
            </a: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Romans 8:32</a:t>
            </a:r>
            <a:r>
              <a:rPr lang="zh-CN" altLang="en-US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，</a:t>
            </a: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35-37】</a:t>
            </a:r>
          </a:p>
          <a:p>
            <a:pPr algn="l">
              <a:lnSpc>
                <a:spcPct val="100000"/>
              </a:lnSpc>
            </a:pPr>
            <a:r>
              <a:rPr lang="en-US" altLang="zh-CN" sz="3600" b="1" dirty="0">
                <a:solidFill>
                  <a:srgbClr val="FFFF00"/>
                </a:solidFill>
                <a:ea typeface="微软雅黑" panose="020B0503020204020204" pitchFamily="34" charset="-122"/>
              </a:rPr>
              <a:t>36 </a:t>
            </a:r>
            <a:r>
              <a:rPr lang="zh-CN" altLang="en-US" sz="3600" b="1" dirty="0">
                <a:solidFill>
                  <a:srgbClr val="FFFF00"/>
                </a:solidFill>
                <a:ea typeface="微软雅黑" panose="020B0503020204020204" pitchFamily="34" charset="-122"/>
              </a:rPr>
              <a:t>如经上所记：“我们为你的缘故终日被杀，人看我们如将宰的羊。” </a:t>
            </a:r>
            <a:endParaRPr lang="en-US" altLang="zh-CN" sz="3600" b="1" dirty="0">
              <a:solidFill>
                <a:srgbClr val="FFFF00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00000"/>
              </a:lnSpc>
            </a:pP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As it is written: “For Your sake we are killed all day long; We are accounted as sheep for the slaughter.”</a:t>
            </a:r>
          </a:p>
          <a:p>
            <a:pPr algn="l">
              <a:lnSpc>
                <a:spcPct val="100000"/>
              </a:lnSpc>
            </a:pPr>
            <a:r>
              <a:rPr lang="en-US" altLang="zh-CN" sz="3600" b="1" dirty="0">
                <a:solidFill>
                  <a:srgbClr val="FFFF00"/>
                </a:solidFill>
                <a:ea typeface="微软雅黑" panose="020B0503020204020204" pitchFamily="34" charset="-122"/>
              </a:rPr>
              <a:t>37 </a:t>
            </a:r>
            <a:r>
              <a:rPr lang="zh-CN" altLang="en-US" sz="3600" b="1" dirty="0">
                <a:solidFill>
                  <a:srgbClr val="FFFF00"/>
                </a:solidFill>
                <a:ea typeface="微软雅黑" panose="020B0503020204020204" pitchFamily="34" charset="-122"/>
              </a:rPr>
              <a:t>然而，靠着爱我们的主，在这一切的事上已经得胜有余了。</a:t>
            </a:r>
          </a:p>
          <a:p>
            <a:pPr algn="l">
              <a:lnSpc>
                <a:spcPct val="100000"/>
              </a:lnSpc>
            </a:pP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Yet in all these things we are more than conquerors through Him who loved us.</a:t>
            </a:r>
          </a:p>
        </p:txBody>
      </p:sp>
    </p:spTree>
    <p:extLst>
      <p:ext uri="{BB962C8B-B14F-4D97-AF65-F5344CB8AC3E}">
        <p14:creationId xmlns:p14="http://schemas.microsoft.com/office/powerpoint/2010/main" val="54219407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400" b="1" u="sng" dirty="0">
                <a:solidFill>
                  <a:srgbClr val="FFFF00"/>
                </a:solidFill>
                <a:ea typeface="微软雅黑" panose="020B0503020204020204" pitchFamily="34" charset="-122"/>
              </a:rPr>
              <a:t>路加福音</a:t>
            </a:r>
            <a:r>
              <a:rPr lang="zh-CN" altLang="en-US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 </a:t>
            </a:r>
            <a:r>
              <a:rPr lang="en-US" altLang="zh-CN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Luke 11:13】</a:t>
            </a:r>
          </a:p>
          <a:p>
            <a:pPr algn="l">
              <a:lnSpc>
                <a:spcPct val="112000"/>
              </a:lnSpc>
            </a:pPr>
            <a:r>
              <a:rPr lang="zh-CN" altLang="en-US" sz="3400" b="1" dirty="0">
                <a:solidFill>
                  <a:srgbClr val="FFFF00"/>
                </a:solidFill>
                <a:ea typeface="微软雅黑" panose="020B0503020204020204" pitchFamily="34" charset="-122"/>
              </a:rPr>
              <a:t>你们虽然不好，尚且知道拿好东西给儿女，何况天父，岂不更将圣灵给求祂的人吗？”</a:t>
            </a:r>
          </a:p>
          <a:p>
            <a:pPr algn="l">
              <a:lnSpc>
                <a:spcPct val="112000"/>
              </a:lnSpc>
            </a:pPr>
            <a:r>
              <a:rPr lang="en-US" altLang="zh-CN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If you then, being evil, know how to give good gifts to your children, how much more will your heavenly Father give the Holy Spirit to those who ask Him!”</a:t>
            </a:r>
          </a:p>
          <a:p>
            <a:pPr algn="l">
              <a:lnSpc>
                <a:spcPct val="112000"/>
              </a:lnSpc>
            </a:pPr>
            <a:endParaRPr lang="en-US" altLang="zh-CN" sz="3400" b="1" u="sng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endParaRPr lang="en-US" altLang="zh-CN" sz="34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35259451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400" b="1" u="sng" dirty="0">
                <a:solidFill>
                  <a:srgbClr val="FFFF00"/>
                </a:solidFill>
                <a:ea typeface="微软雅黑" panose="020B0503020204020204" pitchFamily="34" charset="-122"/>
              </a:rPr>
              <a:t>罗马书</a:t>
            </a:r>
            <a:r>
              <a:rPr lang="zh-CN" altLang="en-US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 </a:t>
            </a:r>
            <a:r>
              <a:rPr lang="en-US" altLang="zh-CN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Romans 8:28-30】</a:t>
            </a:r>
          </a:p>
          <a:p>
            <a:pPr algn="l">
              <a:lnSpc>
                <a:spcPct val="112000"/>
              </a:lnSpc>
            </a:pPr>
            <a:r>
              <a:rPr lang="en-US" altLang="zh-CN" sz="3400" b="1" dirty="0">
                <a:solidFill>
                  <a:srgbClr val="FFFF00"/>
                </a:solidFill>
                <a:ea typeface="微软雅黑" panose="020B0503020204020204" pitchFamily="34" charset="-122"/>
              </a:rPr>
              <a:t>28 </a:t>
            </a:r>
            <a:r>
              <a:rPr lang="zh-CN" altLang="en-US" sz="3400" b="1" dirty="0">
                <a:solidFill>
                  <a:srgbClr val="FFFF00"/>
                </a:solidFill>
                <a:ea typeface="微软雅黑" panose="020B0503020204020204" pitchFamily="34" charset="-122"/>
              </a:rPr>
              <a:t>我们晓得万事都互相效力，叫爱　神的人得益处，就是按祂旨意被召的人。</a:t>
            </a:r>
            <a:endParaRPr lang="en-US" altLang="zh-CN" sz="3400" b="1" dirty="0">
              <a:solidFill>
                <a:srgbClr val="FFFF00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en-US" altLang="zh-CN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And we know that all things work together for good to those who love God, to those who are the called according to His purpose.</a:t>
            </a:r>
          </a:p>
          <a:p>
            <a:pPr algn="l">
              <a:lnSpc>
                <a:spcPct val="112000"/>
              </a:lnSpc>
            </a:pPr>
            <a:r>
              <a:rPr lang="en-US" altLang="zh-CN" sz="3400" b="1" dirty="0">
                <a:solidFill>
                  <a:srgbClr val="FFFF00"/>
                </a:solidFill>
                <a:ea typeface="微软雅黑" panose="020B0503020204020204" pitchFamily="34" charset="-122"/>
              </a:rPr>
              <a:t>29 </a:t>
            </a:r>
            <a:r>
              <a:rPr lang="zh-CN" altLang="en-US" sz="3400" b="1" dirty="0">
                <a:solidFill>
                  <a:srgbClr val="FFFF00"/>
                </a:solidFill>
                <a:ea typeface="微软雅黑" panose="020B0503020204020204" pitchFamily="34" charset="-122"/>
              </a:rPr>
              <a:t>因为祂预先所知道的人，就预先定下效法祂儿子的模样，使祂儿子在许多弟兄中作长子。</a:t>
            </a:r>
            <a:r>
              <a:rPr lang="en-US" altLang="zh-CN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For whom He foreknew, He also predestined to be conformed to the image of His Son, that He might be the firstborn among many brethren.</a:t>
            </a:r>
          </a:p>
        </p:txBody>
      </p:sp>
    </p:spTree>
    <p:extLst>
      <p:ext uri="{BB962C8B-B14F-4D97-AF65-F5344CB8AC3E}">
        <p14:creationId xmlns:p14="http://schemas.microsoft.com/office/powerpoint/2010/main" val="6032073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600" b="1" u="sng" dirty="0">
                <a:solidFill>
                  <a:srgbClr val="FFFF00"/>
                </a:solidFill>
                <a:ea typeface="微软雅黑" panose="020B0503020204020204" pitchFamily="34" charset="-122"/>
              </a:rPr>
              <a:t>罗马书</a:t>
            </a:r>
            <a:r>
              <a:rPr lang="zh-CN" altLang="en-US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 </a:t>
            </a: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Romans 8:32】</a:t>
            </a:r>
          </a:p>
          <a:p>
            <a:pPr algn="l">
              <a:lnSpc>
                <a:spcPct val="112000"/>
              </a:lnSpc>
            </a:pPr>
            <a:r>
              <a:rPr lang="zh-CN" altLang="en-US" sz="3600" b="1" dirty="0">
                <a:solidFill>
                  <a:srgbClr val="FFFF00"/>
                </a:solidFill>
                <a:ea typeface="微软雅黑" panose="020B0503020204020204" pitchFamily="34" charset="-122"/>
              </a:rPr>
              <a:t>神既不爱惜自己的儿子为我们众人舍了，岂不也把万物和祂一同白白地赐给我们吗？</a:t>
            </a:r>
          </a:p>
          <a:p>
            <a:pPr algn="l">
              <a:lnSpc>
                <a:spcPct val="112000"/>
              </a:lnSpc>
            </a:pP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He who did not spare His own Son, but delivered Him up for us all, how shall He not with Him also freely give us all things?</a:t>
            </a:r>
          </a:p>
        </p:txBody>
      </p:sp>
    </p:spTree>
    <p:extLst>
      <p:ext uri="{BB962C8B-B14F-4D97-AF65-F5344CB8AC3E}">
        <p14:creationId xmlns:p14="http://schemas.microsoft.com/office/powerpoint/2010/main" val="115998875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400" b="1" u="sng" dirty="0">
                <a:solidFill>
                  <a:srgbClr val="FFFF00"/>
                </a:solidFill>
                <a:ea typeface="微软雅黑" panose="020B0503020204020204" pitchFamily="34" charset="-122"/>
              </a:rPr>
              <a:t>罗马书</a:t>
            </a:r>
            <a:r>
              <a:rPr lang="zh-CN" altLang="en-US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 </a:t>
            </a:r>
            <a:r>
              <a:rPr lang="en-US" altLang="zh-CN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Romans 8:28-30】</a:t>
            </a:r>
          </a:p>
          <a:p>
            <a:pPr algn="l">
              <a:lnSpc>
                <a:spcPct val="112000"/>
              </a:lnSpc>
            </a:pPr>
            <a:r>
              <a:rPr lang="en-US" altLang="zh-CN" sz="3400" b="1" dirty="0">
                <a:solidFill>
                  <a:srgbClr val="FFFF00"/>
                </a:solidFill>
                <a:ea typeface="微软雅黑" panose="020B0503020204020204" pitchFamily="34" charset="-122"/>
              </a:rPr>
              <a:t>30 </a:t>
            </a:r>
            <a:r>
              <a:rPr lang="zh-CN" altLang="en-US" sz="3400" b="1" dirty="0">
                <a:solidFill>
                  <a:srgbClr val="FFFF00"/>
                </a:solidFill>
                <a:ea typeface="微软雅黑" panose="020B0503020204020204" pitchFamily="34" charset="-122"/>
              </a:rPr>
              <a:t>预先所定下的人又召他们来，所召来的人又称他们为义，所称为义的人又叫他们得荣耀。</a:t>
            </a:r>
          </a:p>
          <a:p>
            <a:pPr algn="l">
              <a:lnSpc>
                <a:spcPct val="112000"/>
              </a:lnSpc>
            </a:pPr>
            <a:r>
              <a:rPr lang="en-US" altLang="zh-CN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Moreover whom He predestined, these He also called; whom He called, these He also justified; and whom He justified, these He also glorified.</a:t>
            </a:r>
          </a:p>
        </p:txBody>
      </p:sp>
    </p:spTree>
    <p:extLst>
      <p:ext uri="{BB962C8B-B14F-4D97-AF65-F5344CB8AC3E}">
        <p14:creationId xmlns:p14="http://schemas.microsoft.com/office/powerpoint/2010/main" val="366208099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400" b="1" u="sng" dirty="0">
                <a:solidFill>
                  <a:srgbClr val="FFFF00"/>
                </a:solidFill>
                <a:ea typeface="微软雅黑" panose="020B0503020204020204" pitchFamily="34" charset="-122"/>
              </a:rPr>
              <a:t>腓立比书</a:t>
            </a:r>
            <a:r>
              <a:rPr lang="zh-CN" altLang="en-US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 </a:t>
            </a:r>
            <a:r>
              <a:rPr lang="en-US" altLang="zh-CN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Philippians 4:19】</a:t>
            </a:r>
          </a:p>
          <a:p>
            <a:pPr algn="l">
              <a:lnSpc>
                <a:spcPct val="112000"/>
              </a:lnSpc>
            </a:pPr>
            <a:r>
              <a:rPr lang="zh-CN" altLang="en-US" sz="3400" b="1" dirty="0">
                <a:solidFill>
                  <a:srgbClr val="FFFF00"/>
                </a:solidFill>
                <a:ea typeface="微软雅黑" panose="020B0503020204020204" pitchFamily="34" charset="-122"/>
              </a:rPr>
              <a:t>我的　神必照祂荣耀的丰富，在基督耶稣里使你们一切所需用的都充足。</a:t>
            </a:r>
          </a:p>
          <a:p>
            <a:pPr algn="l">
              <a:lnSpc>
                <a:spcPct val="112000"/>
              </a:lnSpc>
            </a:pPr>
            <a:r>
              <a:rPr lang="en-US" altLang="zh-CN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And my God shall supply all your need according to His riches in glory by Christ Jesus.</a:t>
            </a:r>
          </a:p>
        </p:txBody>
      </p:sp>
    </p:spTree>
    <p:extLst>
      <p:ext uri="{BB962C8B-B14F-4D97-AF65-F5344CB8AC3E}">
        <p14:creationId xmlns:p14="http://schemas.microsoft.com/office/powerpoint/2010/main" val="247170061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600" b="1" u="sng" dirty="0">
                <a:solidFill>
                  <a:srgbClr val="FFFF00"/>
                </a:solidFill>
                <a:ea typeface="微软雅黑" panose="020B0503020204020204" pitchFamily="34" charset="-122"/>
              </a:rPr>
              <a:t>腓立比书</a:t>
            </a:r>
            <a:r>
              <a:rPr lang="zh-CN" altLang="en-US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 </a:t>
            </a: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Philippians 4:12-13】</a:t>
            </a:r>
          </a:p>
          <a:p>
            <a:pPr algn="l">
              <a:lnSpc>
                <a:spcPct val="112000"/>
              </a:lnSpc>
            </a:pPr>
            <a:r>
              <a:rPr lang="en-US" altLang="zh-CN" sz="3600" b="1" dirty="0">
                <a:solidFill>
                  <a:srgbClr val="FFFF00"/>
                </a:solidFill>
                <a:ea typeface="微软雅黑" panose="020B0503020204020204" pitchFamily="34" charset="-122"/>
              </a:rPr>
              <a:t>12 </a:t>
            </a:r>
            <a:r>
              <a:rPr lang="zh-CN" altLang="en-US" sz="3600" b="1" dirty="0">
                <a:solidFill>
                  <a:srgbClr val="FFFF00"/>
                </a:solidFill>
                <a:ea typeface="微软雅黑" panose="020B0503020204020204" pitchFamily="34" charset="-122"/>
              </a:rPr>
              <a:t>我知道怎样处卑贱，也知道怎样处丰富，或饱足、或饥饿、或有余、或缺乏，随事随在，我都得了秘诀。</a:t>
            </a: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I know how to be abased, and I know how to abound. Everywhere and in all things I have learned both to be full and to be hungry, both to abound and to suffer need.</a:t>
            </a:r>
          </a:p>
          <a:p>
            <a:pPr algn="l">
              <a:lnSpc>
                <a:spcPct val="112000"/>
              </a:lnSpc>
            </a:pPr>
            <a:r>
              <a:rPr lang="en-US" altLang="zh-CN" sz="3600" b="1" dirty="0">
                <a:solidFill>
                  <a:srgbClr val="FFFF00"/>
                </a:solidFill>
                <a:ea typeface="微软雅黑" panose="020B0503020204020204" pitchFamily="34" charset="-122"/>
              </a:rPr>
              <a:t>13 </a:t>
            </a:r>
            <a:r>
              <a:rPr lang="zh-CN" altLang="en-US" sz="3600" b="1" dirty="0">
                <a:solidFill>
                  <a:srgbClr val="FFFF00"/>
                </a:solidFill>
                <a:ea typeface="微软雅黑" panose="020B0503020204020204" pitchFamily="34" charset="-122"/>
              </a:rPr>
              <a:t>我靠着那加给我力量的，凡事都能作。</a:t>
            </a:r>
          </a:p>
          <a:p>
            <a:pPr algn="l">
              <a:lnSpc>
                <a:spcPct val="112000"/>
              </a:lnSpc>
            </a:pP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I can do all things through Christ who strengthens me.</a:t>
            </a:r>
          </a:p>
        </p:txBody>
      </p:sp>
    </p:spTree>
    <p:extLst>
      <p:ext uri="{BB962C8B-B14F-4D97-AF65-F5344CB8AC3E}">
        <p14:creationId xmlns:p14="http://schemas.microsoft.com/office/powerpoint/2010/main" val="380636227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200" b="1" u="sng" dirty="0">
                <a:solidFill>
                  <a:srgbClr val="FFFF00"/>
                </a:solidFill>
                <a:ea typeface="微软雅黑" panose="020B0503020204020204" pitchFamily="34" charset="-122"/>
              </a:rPr>
              <a:t>约翰福音</a:t>
            </a:r>
            <a:r>
              <a:rPr lang="zh-CN" altLang="en-US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 </a:t>
            </a: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John 4:13-14】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13 </a:t>
            </a: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耶稣回答说：“凡喝这水的，还要再渴；</a:t>
            </a:r>
            <a:endParaRPr lang="en-US" altLang="zh-CN" sz="3200" b="1" dirty="0">
              <a:solidFill>
                <a:srgbClr val="FFFF00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Jesus answered and said to her, “Whoever drinks of this water will thirst again,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14 </a:t>
            </a: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人若喝我所赐的水，就永远不渴。我所赐的水要在他里头成为泉源，直涌到永生。”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but whoever drinks of the water that I shall give him will never thirst. But the water that I shall give him will become in him a fountain of water springing up into everlasting life.”</a:t>
            </a:r>
          </a:p>
        </p:txBody>
      </p:sp>
    </p:spTree>
    <p:extLst>
      <p:ext uri="{BB962C8B-B14F-4D97-AF65-F5344CB8AC3E}">
        <p14:creationId xmlns:p14="http://schemas.microsoft.com/office/powerpoint/2010/main" val="238634746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400" b="1" u="sng" dirty="0">
                <a:solidFill>
                  <a:srgbClr val="FFFF00"/>
                </a:solidFill>
                <a:ea typeface="微软雅黑" panose="020B0503020204020204" pitchFamily="34" charset="-122"/>
              </a:rPr>
              <a:t>罗马书</a:t>
            </a:r>
            <a:r>
              <a:rPr lang="zh-CN" altLang="en-US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 </a:t>
            </a:r>
            <a:r>
              <a:rPr lang="en-US" altLang="zh-CN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Romans 8:32】</a:t>
            </a:r>
          </a:p>
          <a:p>
            <a:pPr algn="l">
              <a:lnSpc>
                <a:spcPct val="112000"/>
              </a:lnSpc>
            </a:pPr>
            <a:r>
              <a:rPr lang="zh-CN" altLang="en-US" sz="3400" b="1" dirty="0">
                <a:solidFill>
                  <a:srgbClr val="FFFF00"/>
                </a:solidFill>
                <a:ea typeface="微软雅黑" panose="020B0503020204020204" pitchFamily="34" charset="-122"/>
              </a:rPr>
              <a:t>神既不爱惜自己的儿子为我们众人舍了，岂不也把万物和祂一同白白地赐给我们吗？</a:t>
            </a:r>
          </a:p>
          <a:p>
            <a:pPr algn="l">
              <a:lnSpc>
                <a:spcPct val="112000"/>
              </a:lnSpc>
            </a:pPr>
            <a:r>
              <a:rPr lang="en-US" altLang="zh-CN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He who did not spare His own Son, but delivered Him up for us all, how shall He not with Him also freely give us all things?</a:t>
            </a:r>
          </a:p>
        </p:txBody>
      </p:sp>
    </p:spTree>
    <p:extLst>
      <p:ext uri="{BB962C8B-B14F-4D97-AF65-F5344CB8AC3E}">
        <p14:creationId xmlns:p14="http://schemas.microsoft.com/office/powerpoint/2010/main" val="133524847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400" b="1" u="sng" dirty="0">
                <a:solidFill>
                  <a:srgbClr val="FFFF00"/>
                </a:solidFill>
                <a:ea typeface="微软雅黑" panose="020B0503020204020204" pitchFamily="34" charset="-122"/>
              </a:rPr>
              <a:t>罗马书</a:t>
            </a:r>
            <a:r>
              <a:rPr lang="zh-CN" altLang="en-US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 </a:t>
            </a:r>
            <a:r>
              <a:rPr lang="en-US" altLang="zh-CN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Romans 8:32】</a:t>
            </a:r>
          </a:p>
          <a:p>
            <a:pPr algn="l">
              <a:lnSpc>
                <a:spcPct val="112000"/>
              </a:lnSpc>
            </a:pPr>
            <a:r>
              <a:rPr lang="zh-CN" altLang="en-US" sz="3400" b="1" dirty="0">
                <a:solidFill>
                  <a:srgbClr val="FFFF00"/>
                </a:solidFill>
                <a:ea typeface="微软雅黑" panose="020B0503020204020204" pitchFamily="34" charset="-122"/>
              </a:rPr>
              <a:t>神既不爱惜自己的儿子为我们众人舍了，岂不也把万物和祂一同白白地赐给我们吗？</a:t>
            </a:r>
          </a:p>
          <a:p>
            <a:pPr algn="l">
              <a:lnSpc>
                <a:spcPct val="112000"/>
              </a:lnSpc>
            </a:pPr>
            <a:r>
              <a:rPr lang="en-US" altLang="zh-CN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He who did not spare His own Son, but delivered Him up for us all, how shall He not with Him also freely give us all things?</a:t>
            </a:r>
          </a:p>
        </p:txBody>
      </p:sp>
    </p:spTree>
    <p:extLst>
      <p:ext uri="{BB962C8B-B14F-4D97-AF65-F5344CB8AC3E}">
        <p14:creationId xmlns:p14="http://schemas.microsoft.com/office/powerpoint/2010/main" val="296218988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400" b="1" u="sng" dirty="0">
                <a:solidFill>
                  <a:srgbClr val="FFFF00"/>
                </a:solidFill>
                <a:ea typeface="微软雅黑" panose="020B0503020204020204" pitchFamily="34" charset="-122"/>
              </a:rPr>
              <a:t>诗篇</a:t>
            </a:r>
            <a:r>
              <a:rPr lang="zh-CN" altLang="en-US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 </a:t>
            </a:r>
            <a:r>
              <a:rPr lang="en-US" altLang="zh-CN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Psalms 16:5-9】</a:t>
            </a:r>
          </a:p>
          <a:p>
            <a:pPr algn="l">
              <a:lnSpc>
                <a:spcPct val="112000"/>
              </a:lnSpc>
            </a:pPr>
            <a:r>
              <a:rPr lang="en-US" altLang="zh-CN" sz="3400" b="1" dirty="0">
                <a:solidFill>
                  <a:srgbClr val="FFFF00"/>
                </a:solidFill>
                <a:ea typeface="微软雅黑" panose="020B0503020204020204" pitchFamily="34" charset="-122"/>
              </a:rPr>
              <a:t>5 </a:t>
            </a:r>
            <a:r>
              <a:rPr lang="zh-CN" altLang="en-US" sz="3400" b="1" dirty="0">
                <a:solidFill>
                  <a:srgbClr val="FFFF00"/>
                </a:solidFill>
                <a:ea typeface="微软雅黑" panose="020B0503020204020204" pitchFamily="34" charset="-122"/>
              </a:rPr>
              <a:t>耶和华是我的产业，是我杯中的份；我所得的，你为我持守。</a:t>
            </a:r>
            <a:r>
              <a:rPr lang="en-US" altLang="zh-CN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O Lord, You are the portion of my inheritance and my cup; You maintain my lot.</a:t>
            </a:r>
          </a:p>
          <a:p>
            <a:pPr algn="l">
              <a:lnSpc>
                <a:spcPct val="112000"/>
              </a:lnSpc>
            </a:pPr>
            <a:r>
              <a:rPr lang="en-US" altLang="zh-CN" sz="3400" b="1" dirty="0">
                <a:solidFill>
                  <a:srgbClr val="FFFF00"/>
                </a:solidFill>
                <a:ea typeface="微软雅黑" panose="020B0503020204020204" pitchFamily="34" charset="-122"/>
              </a:rPr>
              <a:t>6 </a:t>
            </a:r>
            <a:r>
              <a:rPr lang="zh-CN" altLang="en-US" sz="3400" b="1" dirty="0">
                <a:solidFill>
                  <a:srgbClr val="FFFF00"/>
                </a:solidFill>
                <a:ea typeface="微软雅黑" panose="020B0503020204020204" pitchFamily="34" charset="-122"/>
              </a:rPr>
              <a:t>用绳量给我的地界，坐落在佳美之处；我的产业实在美好。</a:t>
            </a:r>
            <a:r>
              <a:rPr lang="en-US" altLang="zh-CN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The lines have fallen to me in pleasant places; Yes, I have a good inheritance.</a:t>
            </a:r>
          </a:p>
          <a:p>
            <a:pPr algn="l">
              <a:lnSpc>
                <a:spcPct val="112000"/>
              </a:lnSpc>
            </a:pPr>
            <a:r>
              <a:rPr lang="en-US" altLang="zh-CN" sz="3400" b="1" dirty="0">
                <a:solidFill>
                  <a:srgbClr val="FFFF00"/>
                </a:solidFill>
                <a:ea typeface="微软雅黑" panose="020B0503020204020204" pitchFamily="34" charset="-122"/>
              </a:rPr>
              <a:t>7 </a:t>
            </a:r>
            <a:r>
              <a:rPr lang="zh-CN" altLang="en-US" sz="3400" b="1" dirty="0">
                <a:solidFill>
                  <a:srgbClr val="FFFF00"/>
                </a:solidFill>
                <a:ea typeface="微软雅黑" panose="020B0503020204020204" pitchFamily="34" charset="-122"/>
              </a:rPr>
              <a:t>我必称颂那指教我的耶和华，我的心肠在夜间也警戒我。</a:t>
            </a:r>
            <a:r>
              <a:rPr lang="en-US" altLang="zh-CN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I will bless the Lord who has given me counsel; My heart also instructs me in the night seasons.</a:t>
            </a:r>
          </a:p>
        </p:txBody>
      </p:sp>
    </p:spTree>
    <p:extLst>
      <p:ext uri="{BB962C8B-B14F-4D97-AF65-F5344CB8AC3E}">
        <p14:creationId xmlns:p14="http://schemas.microsoft.com/office/powerpoint/2010/main" val="17138120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400" b="1" u="sng" dirty="0">
                <a:solidFill>
                  <a:srgbClr val="FFFF00"/>
                </a:solidFill>
                <a:ea typeface="微软雅黑" panose="020B0503020204020204" pitchFamily="34" charset="-122"/>
              </a:rPr>
              <a:t>诗篇</a:t>
            </a:r>
            <a:r>
              <a:rPr lang="zh-CN" altLang="en-US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 </a:t>
            </a:r>
            <a:r>
              <a:rPr lang="en-US" altLang="zh-CN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Psalms 16:5-9】</a:t>
            </a:r>
          </a:p>
          <a:p>
            <a:pPr algn="l">
              <a:lnSpc>
                <a:spcPct val="112000"/>
              </a:lnSpc>
            </a:pPr>
            <a:r>
              <a:rPr lang="en-US" altLang="zh-CN" sz="3400" b="1" dirty="0">
                <a:solidFill>
                  <a:srgbClr val="FFFF00"/>
                </a:solidFill>
                <a:ea typeface="微软雅黑" panose="020B0503020204020204" pitchFamily="34" charset="-122"/>
              </a:rPr>
              <a:t>8 </a:t>
            </a:r>
            <a:r>
              <a:rPr lang="zh-CN" altLang="en-US" sz="3400" b="1" dirty="0">
                <a:solidFill>
                  <a:srgbClr val="FFFF00"/>
                </a:solidFill>
                <a:ea typeface="微软雅黑" panose="020B0503020204020204" pitchFamily="34" charset="-122"/>
              </a:rPr>
              <a:t>我将耶和华常摆在我面前，因祂在我右边，我便不至摇动。</a:t>
            </a:r>
          </a:p>
          <a:p>
            <a:pPr algn="l">
              <a:lnSpc>
                <a:spcPct val="112000"/>
              </a:lnSpc>
            </a:pPr>
            <a:r>
              <a:rPr lang="en-US" altLang="zh-CN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I have set the Lord always before me; Because He is at my right hand I shall not be moved.</a:t>
            </a:r>
          </a:p>
          <a:p>
            <a:pPr algn="l">
              <a:lnSpc>
                <a:spcPct val="112000"/>
              </a:lnSpc>
            </a:pPr>
            <a:r>
              <a:rPr lang="en-US" altLang="zh-CN" sz="3400" b="1" dirty="0">
                <a:solidFill>
                  <a:srgbClr val="FFFF00"/>
                </a:solidFill>
                <a:ea typeface="微软雅黑" panose="020B0503020204020204" pitchFamily="34" charset="-122"/>
              </a:rPr>
              <a:t>9 </a:t>
            </a:r>
            <a:r>
              <a:rPr lang="zh-CN" altLang="en-US" sz="3400" b="1" dirty="0">
                <a:solidFill>
                  <a:srgbClr val="FFFF00"/>
                </a:solidFill>
                <a:ea typeface="微软雅黑" panose="020B0503020204020204" pitchFamily="34" charset="-122"/>
              </a:rPr>
              <a:t>因此，我的心欢喜，我的灵（原文作“荣耀”）快乐，我的肉身也要安然居住。</a:t>
            </a:r>
          </a:p>
          <a:p>
            <a:pPr algn="l">
              <a:lnSpc>
                <a:spcPct val="112000"/>
              </a:lnSpc>
            </a:pPr>
            <a:r>
              <a:rPr lang="en-US" altLang="zh-CN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Therefore my heart is glad, and my glory rejoices; My flesh also will rest in hope.</a:t>
            </a:r>
          </a:p>
        </p:txBody>
      </p:sp>
    </p:spTree>
    <p:extLst>
      <p:ext uri="{BB962C8B-B14F-4D97-AF65-F5344CB8AC3E}">
        <p14:creationId xmlns:p14="http://schemas.microsoft.com/office/powerpoint/2010/main" val="4570431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400" b="1" u="sng" dirty="0">
                <a:solidFill>
                  <a:srgbClr val="FFFF00"/>
                </a:solidFill>
                <a:ea typeface="微软雅黑" panose="020B0503020204020204" pitchFamily="34" charset="-122"/>
              </a:rPr>
              <a:t>以赛亚书 </a:t>
            </a:r>
            <a:r>
              <a:rPr lang="en-US" altLang="zh-CN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Isaiah 53:4</a:t>
            </a:r>
            <a:r>
              <a:rPr lang="zh-CN" altLang="en-US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，</a:t>
            </a:r>
            <a:r>
              <a:rPr lang="en-US" altLang="zh-CN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10】</a:t>
            </a:r>
          </a:p>
          <a:p>
            <a:pPr algn="l">
              <a:lnSpc>
                <a:spcPct val="112000"/>
              </a:lnSpc>
            </a:pPr>
            <a:r>
              <a:rPr lang="en-US" altLang="zh-CN" sz="3400" b="1" dirty="0">
                <a:solidFill>
                  <a:srgbClr val="FFFF00"/>
                </a:solidFill>
                <a:ea typeface="微软雅黑" panose="020B0503020204020204" pitchFamily="34" charset="-122"/>
              </a:rPr>
              <a:t>4 </a:t>
            </a:r>
            <a:r>
              <a:rPr lang="zh-CN" altLang="en-US" sz="3400" b="1" dirty="0">
                <a:solidFill>
                  <a:srgbClr val="FFFF00"/>
                </a:solidFill>
                <a:ea typeface="微软雅黑" panose="020B0503020204020204" pitchFamily="34" charset="-122"/>
              </a:rPr>
              <a:t>祂诚然担当我们的忧患，背负我们的痛苦；我们却以为祂受责罚，被　神击打苦待了。</a:t>
            </a:r>
          </a:p>
          <a:p>
            <a:pPr algn="l">
              <a:lnSpc>
                <a:spcPct val="100000"/>
              </a:lnSpc>
            </a:pPr>
            <a:r>
              <a:rPr lang="en-US" altLang="zh-CN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Surely He has borne our </a:t>
            </a:r>
            <a:r>
              <a:rPr lang="en-US" altLang="zh-CN" sz="3400" b="1" dirty="0" err="1">
                <a:solidFill>
                  <a:schemeClr val="bg1"/>
                </a:solidFill>
                <a:ea typeface="微软雅黑" panose="020B0503020204020204" pitchFamily="34" charset="-122"/>
              </a:rPr>
              <a:t>griefs</a:t>
            </a:r>
            <a:r>
              <a:rPr lang="en-US" altLang="zh-CN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 And carried our sorrows; Yet we esteemed Him stricken, Smitten by God, and afflicted.</a:t>
            </a:r>
          </a:p>
          <a:p>
            <a:pPr algn="l">
              <a:lnSpc>
                <a:spcPct val="112000"/>
              </a:lnSpc>
            </a:pPr>
            <a:r>
              <a:rPr lang="en-US" altLang="zh-CN" sz="3400" b="1" dirty="0">
                <a:solidFill>
                  <a:srgbClr val="FFFF00"/>
                </a:solidFill>
                <a:ea typeface="微软雅黑" panose="020B0503020204020204" pitchFamily="34" charset="-122"/>
              </a:rPr>
              <a:t>10 </a:t>
            </a:r>
            <a:r>
              <a:rPr lang="zh-CN" altLang="en-US" sz="3400" b="1" dirty="0">
                <a:solidFill>
                  <a:srgbClr val="FFFF00"/>
                </a:solidFill>
                <a:ea typeface="微软雅黑" panose="020B0503020204020204" pitchFamily="34" charset="-122"/>
              </a:rPr>
              <a:t>耶和华却定意（或作“喜悦”）将祂压伤，使祂受痛苦；耶和华以祂为赎罪祭（或作“祂献本身为赎罪祭”）</a:t>
            </a:r>
            <a:r>
              <a:rPr lang="en-US" altLang="zh-CN" sz="3400" b="1" dirty="0">
                <a:solidFill>
                  <a:srgbClr val="FFFF00"/>
                </a:solidFill>
                <a:ea typeface="微软雅黑" panose="020B0503020204020204" pitchFamily="34" charset="-122"/>
              </a:rPr>
              <a:t>……</a:t>
            </a:r>
            <a:r>
              <a:rPr lang="en-US" altLang="zh-CN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Yet it pleased the Lord to bruise Him; He has put Him to grief. When You make His soul an offering for sin….</a:t>
            </a:r>
          </a:p>
        </p:txBody>
      </p:sp>
    </p:spTree>
    <p:extLst>
      <p:ext uri="{BB962C8B-B14F-4D97-AF65-F5344CB8AC3E}">
        <p14:creationId xmlns:p14="http://schemas.microsoft.com/office/powerpoint/2010/main" val="3867125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200" b="1" u="sng" dirty="0">
                <a:solidFill>
                  <a:srgbClr val="FFFF00"/>
                </a:solidFill>
                <a:ea typeface="微软雅黑" panose="020B0503020204020204" pitchFamily="34" charset="-122"/>
              </a:rPr>
              <a:t>马太福音</a:t>
            </a:r>
            <a:r>
              <a:rPr lang="zh-CN" altLang="en-US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 </a:t>
            </a: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Matthew 3:16-17】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16 </a:t>
            </a: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耶稣受了洗，随即从水里上来。天忽然为祂开了，祂就看见神的灵仿佛鸽子降下，落在祂身上。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When He had been baptized, Jesus came up immediately from the water; and behold, the heavens were opened to Him, and He saw the Spirit of God descending like a dove and alighting upon Him.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17 </a:t>
            </a: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从天上有声音说：“这是我的爱子，我所喜悦的。”</a:t>
            </a: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And suddenly a voice came from heaven, saying, “This is My beloved Son, in whom I am well pleased.”</a:t>
            </a:r>
          </a:p>
        </p:txBody>
      </p:sp>
    </p:spTree>
    <p:extLst>
      <p:ext uri="{BB962C8B-B14F-4D97-AF65-F5344CB8AC3E}">
        <p14:creationId xmlns:p14="http://schemas.microsoft.com/office/powerpoint/2010/main" val="35005999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600" b="1" u="sng" dirty="0">
                <a:solidFill>
                  <a:srgbClr val="FFFF00"/>
                </a:solidFill>
                <a:ea typeface="微软雅黑" panose="020B0503020204020204" pitchFamily="34" charset="-122"/>
              </a:rPr>
              <a:t>马太福音</a:t>
            </a:r>
            <a:r>
              <a:rPr lang="zh-CN" altLang="en-US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 </a:t>
            </a: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Matthew 17:5】</a:t>
            </a:r>
          </a:p>
          <a:p>
            <a:pPr algn="l">
              <a:lnSpc>
                <a:spcPct val="112000"/>
              </a:lnSpc>
            </a:pPr>
            <a:r>
              <a:rPr lang="zh-CN" altLang="en-US" sz="3600" b="1" dirty="0">
                <a:solidFill>
                  <a:srgbClr val="FFFF00"/>
                </a:solidFill>
                <a:ea typeface="微软雅黑" panose="020B0503020204020204" pitchFamily="34" charset="-122"/>
              </a:rPr>
              <a:t>说话之间，忽然有一朵光明的云彩遮盖他们，且有声音从云彩里出来说：“这是我的爱子，我所喜悦的，你们要听祂。”</a:t>
            </a:r>
          </a:p>
          <a:p>
            <a:pPr algn="l">
              <a:lnSpc>
                <a:spcPct val="112000"/>
              </a:lnSpc>
            </a:pP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While he was still speaking, behold, a bright cloud overshadowed them; and suddenly a voice came out of the cloud, saying, “This is My beloved Son, in whom I am well pleased. Hear Him!”</a:t>
            </a:r>
          </a:p>
        </p:txBody>
      </p:sp>
    </p:spTree>
    <p:extLst>
      <p:ext uri="{BB962C8B-B14F-4D97-AF65-F5344CB8AC3E}">
        <p14:creationId xmlns:p14="http://schemas.microsoft.com/office/powerpoint/2010/main" val="41865637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200" b="1" u="sng" dirty="0">
                <a:solidFill>
                  <a:srgbClr val="FFFF00"/>
                </a:solidFill>
                <a:ea typeface="微软雅黑" panose="020B0503020204020204" pitchFamily="34" charset="-122"/>
              </a:rPr>
              <a:t>约翰福音</a:t>
            </a:r>
            <a:r>
              <a:rPr lang="zh-CN" altLang="en-US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 </a:t>
            </a: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John 6:38】</a:t>
            </a:r>
          </a:p>
          <a:p>
            <a:pPr algn="l">
              <a:lnSpc>
                <a:spcPct val="112000"/>
              </a:lnSpc>
            </a:pP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因为我从天上降下来，不是要按自己的意思行，乃是要按那差我来者的意思行。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For I have come down from heaven, not to do My own will, but the will of Him who sent Me.</a:t>
            </a:r>
          </a:p>
        </p:txBody>
      </p:sp>
    </p:spTree>
    <p:extLst>
      <p:ext uri="{BB962C8B-B14F-4D97-AF65-F5344CB8AC3E}">
        <p14:creationId xmlns:p14="http://schemas.microsoft.com/office/powerpoint/2010/main" val="18526489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400" b="1" u="sng" dirty="0">
                <a:solidFill>
                  <a:srgbClr val="FFFF00"/>
                </a:solidFill>
                <a:ea typeface="微软雅黑" panose="020B0503020204020204" pitchFamily="34" charset="-122"/>
              </a:rPr>
              <a:t>路加福音 </a:t>
            </a:r>
            <a:r>
              <a:rPr lang="en-US" altLang="zh-CN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Luke 22:42</a:t>
            </a:r>
            <a:r>
              <a:rPr lang="zh-CN" altLang="en-US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，</a:t>
            </a:r>
            <a:r>
              <a:rPr lang="en-US" altLang="zh-CN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44】</a:t>
            </a:r>
          </a:p>
          <a:p>
            <a:pPr algn="l">
              <a:lnSpc>
                <a:spcPct val="112000"/>
              </a:lnSpc>
            </a:pPr>
            <a:r>
              <a:rPr lang="en-US" altLang="zh-CN" sz="3400" b="1" dirty="0">
                <a:solidFill>
                  <a:srgbClr val="FFFF00"/>
                </a:solidFill>
                <a:ea typeface="微软雅黑" panose="020B0503020204020204" pitchFamily="34" charset="-122"/>
              </a:rPr>
              <a:t>42 </a:t>
            </a:r>
            <a:r>
              <a:rPr lang="zh-CN" altLang="en-US" sz="3400" b="1" dirty="0">
                <a:solidFill>
                  <a:srgbClr val="FFFF00"/>
                </a:solidFill>
                <a:ea typeface="微软雅黑" panose="020B0503020204020204" pitchFamily="34" charset="-122"/>
              </a:rPr>
              <a:t>说：“父啊，你若愿意，就把这杯撤去，然而，不要成就我的意思，只要成就你的意思。”</a:t>
            </a:r>
          </a:p>
          <a:p>
            <a:pPr algn="l">
              <a:lnSpc>
                <a:spcPct val="112000"/>
              </a:lnSpc>
            </a:pPr>
            <a:r>
              <a:rPr lang="en-US" altLang="zh-CN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saying, “Father, if it is Your will, take this cup away from Me; nevertheless not My will, but Yours, be done.”</a:t>
            </a:r>
          </a:p>
          <a:p>
            <a:pPr algn="l">
              <a:lnSpc>
                <a:spcPct val="112000"/>
              </a:lnSpc>
            </a:pPr>
            <a:r>
              <a:rPr lang="en-US" altLang="zh-CN" sz="3400" b="1" dirty="0">
                <a:solidFill>
                  <a:srgbClr val="FFFF00"/>
                </a:solidFill>
                <a:ea typeface="微软雅黑" panose="020B0503020204020204" pitchFamily="34" charset="-122"/>
              </a:rPr>
              <a:t>44 </a:t>
            </a:r>
            <a:r>
              <a:rPr lang="zh-CN" altLang="en-US" sz="3400" b="1" dirty="0">
                <a:solidFill>
                  <a:srgbClr val="FFFF00"/>
                </a:solidFill>
                <a:ea typeface="微软雅黑" panose="020B0503020204020204" pitchFamily="34" charset="-122"/>
              </a:rPr>
              <a:t>耶稣极其伤痛，祷告更加恳切，汗珠如大血点，滴在地上。</a:t>
            </a:r>
          </a:p>
          <a:p>
            <a:pPr algn="l">
              <a:lnSpc>
                <a:spcPct val="112000"/>
              </a:lnSpc>
            </a:pPr>
            <a:r>
              <a:rPr lang="en-US" altLang="zh-CN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And being in agony, He prayed more earnestly. Then His sweat became like great drops of blood falling down to the ground.</a:t>
            </a:r>
          </a:p>
        </p:txBody>
      </p:sp>
    </p:spTree>
    <p:extLst>
      <p:ext uri="{BB962C8B-B14F-4D97-AF65-F5344CB8AC3E}">
        <p14:creationId xmlns:p14="http://schemas.microsoft.com/office/powerpoint/2010/main" val="64529082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600" b="1" u="sng" dirty="0">
                <a:solidFill>
                  <a:srgbClr val="FFFF00"/>
                </a:solidFill>
                <a:ea typeface="微软雅黑" panose="020B0503020204020204" pitchFamily="34" charset="-122"/>
              </a:rPr>
              <a:t>腓立比书</a:t>
            </a:r>
            <a:r>
              <a:rPr lang="zh-CN" altLang="en-US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 </a:t>
            </a: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Philippians 2:8】</a:t>
            </a:r>
          </a:p>
          <a:p>
            <a:pPr algn="l">
              <a:lnSpc>
                <a:spcPct val="112000"/>
              </a:lnSpc>
            </a:pPr>
            <a:r>
              <a:rPr lang="zh-CN" altLang="en-US" sz="3600" b="1" dirty="0">
                <a:solidFill>
                  <a:srgbClr val="FFFF00"/>
                </a:solidFill>
                <a:ea typeface="微软雅黑" panose="020B0503020204020204" pitchFamily="34" charset="-122"/>
              </a:rPr>
              <a:t>既有人的样子，就自己卑微，存心顺服，以至于死，且死在十字架上。</a:t>
            </a:r>
          </a:p>
          <a:p>
            <a:pPr algn="l">
              <a:lnSpc>
                <a:spcPct val="112000"/>
              </a:lnSpc>
            </a:pP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And being found in appearance as a man, He humbled Himself and became obedient to the point of death, even the death of the cross.</a:t>
            </a:r>
          </a:p>
        </p:txBody>
      </p:sp>
    </p:spTree>
    <p:extLst>
      <p:ext uri="{BB962C8B-B14F-4D97-AF65-F5344CB8AC3E}">
        <p14:creationId xmlns:p14="http://schemas.microsoft.com/office/powerpoint/2010/main" val="105037006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200" b="1" u="sng" dirty="0">
                <a:solidFill>
                  <a:srgbClr val="FFFF00"/>
                </a:solidFill>
                <a:ea typeface="微软雅黑" panose="020B0503020204020204" pitchFamily="34" charset="-122"/>
              </a:rPr>
              <a:t>罗马书</a:t>
            </a:r>
            <a:r>
              <a:rPr lang="zh-CN" altLang="en-US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 </a:t>
            </a: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Romans 8:32a】</a:t>
            </a:r>
          </a:p>
          <a:p>
            <a:pPr algn="l">
              <a:lnSpc>
                <a:spcPct val="112000"/>
              </a:lnSpc>
            </a:pP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神既不爱惜自己的儿子为我们众人舍了</a:t>
            </a:r>
            <a:r>
              <a:rPr lang="en-US" altLang="zh-CN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……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He who did not spare His own Son, but delivered Him up for us all….</a:t>
            </a:r>
          </a:p>
          <a:p>
            <a:pPr algn="l">
              <a:lnSpc>
                <a:spcPct val="112000"/>
              </a:lnSpc>
            </a:pPr>
            <a:endParaRPr lang="en-US" altLang="zh-CN" sz="8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200" b="1" u="sng" dirty="0">
                <a:solidFill>
                  <a:srgbClr val="FFFF00"/>
                </a:solidFill>
                <a:ea typeface="微软雅黑" panose="020B0503020204020204" pitchFamily="34" charset="-122"/>
              </a:rPr>
              <a:t>哥林多后书 </a:t>
            </a: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2 Corinthians 5:21】</a:t>
            </a:r>
          </a:p>
          <a:p>
            <a:pPr algn="l">
              <a:lnSpc>
                <a:spcPct val="112000"/>
              </a:lnSpc>
            </a:pP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神使那无罪的（“无罪”原文作“不知罪”），替我们成为罪，好叫我们在祂里面成为神的义。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For He made Him who knew no sin to be sin for us, that we might become the righteousness of God in Him.</a:t>
            </a:r>
          </a:p>
        </p:txBody>
      </p:sp>
    </p:spTree>
    <p:extLst>
      <p:ext uri="{BB962C8B-B14F-4D97-AF65-F5344CB8AC3E}">
        <p14:creationId xmlns:p14="http://schemas.microsoft.com/office/powerpoint/2010/main" val="1932798747"/>
      </p:ext>
    </p:extLst>
  </p:cSld>
  <p:clrMapOvr>
    <a:masterClrMapping/>
  </p:clrMapOvr>
</p:sld>
</file>

<file path=ppt/theme/theme1.xml><?xml version="1.0" encoding="utf-8"?>
<a:theme xmlns:a="http://schemas.openxmlformats.org/drawingml/2006/main" name="3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主题">
  <a:themeElements>
    <a:clrScheme name="Office 主题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Stream</Template>
  <TotalTime>70624</TotalTime>
  <Words>2763</Words>
  <Application>Microsoft Office PowerPoint</Application>
  <PresentationFormat>On-screen Show (4:3)</PresentationFormat>
  <Paragraphs>103</Paragraphs>
  <Slides>27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27</vt:i4>
      </vt:variant>
    </vt:vector>
  </HeadingPairs>
  <TitlesOfParts>
    <vt:vector size="34" baseType="lpstr">
      <vt:lpstr>微软雅黑</vt:lpstr>
      <vt:lpstr>Arial</vt:lpstr>
      <vt:lpstr>Calibri</vt:lpstr>
      <vt:lpstr>Calibri Light</vt:lpstr>
      <vt:lpstr>Garamond</vt:lpstr>
      <vt:lpstr>3_Office Theme</vt:lpstr>
      <vt:lpstr>Office 主题</vt:lpstr>
      <vt:lpstr>主耶稣的受难 The Suffering of Christ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主我願單屬你</dc:title>
  <dc:creator>Fwu-Shan Shieh</dc:creator>
  <cp:lastModifiedBy>BCCC_User</cp:lastModifiedBy>
  <cp:revision>750</cp:revision>
  <dcterms:created xsi:type="dcterms:W3CDTF">2005-10-06T16:33:29Z</dcterms:created>
  <dcterms:modified xsi:type="dcterms:W3CDTF">2026-03-29T18:08:32Z</dcterms:modified>
</cp:coreProperties>
</file>