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</p:sldMasterIdLst>
  <p:notesMasterIdLst>
    <p:notesMasterId r:id="rId14"/>
  </p:notesMasterIdLst>
  <p:sldIdLst>
    <p:sldId id="4164" r:id="rId3"/>
    <p:sldId id="4165" r:id="rId4"/>
    <p:sldId id="4166" r:id="rId5"/>
    <p:sldId id="4167" r:id="rId6"/>
    <p:sldId id="4168" r:id="rId7"/>
    <p:sldId id="4169" r:id="rId8"/>
    <p:sldId id="4170" r:id="rId9"/>
    <p:sldId id="4171" r:id="rId10"/>
    <p:sldId id="4172" r:id="rId11"/>
    <p:sldId id="4173" r:id="rId12"/>
    <p:sldId id="417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199" autoAdjust="0"/>
  </p:normalViewPr>
  <p:slideViewPr>
    <p:cSldViewPr>
      <p:cViewPr varScale="1">
        <p:scale>
          <a:sx n="59" d="100"/>
          <a:sy n="59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8FC2A-871B-AF4A-4ED1-218F7A8F7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06B4B9D8-94F9-9E18-DAAC-036B3EED3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帖撒羅尼迦前書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5:16-18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要常常喜樂，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不住的禱告，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凡事謝恩；因為這是神在基督耶穌裡向你們所定的旨意。</a:t>
            </a:r>
          </a:p>
          <a:p>
            <a:pPr algn="l"/>
            <a:endParaRPr lang="zh-TW" altLang="en-US" sz="3600" b="1" baseline="30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歌羅西書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4:2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你們要恆切禱告，在此儆醒感恩。</a:t>
            </a:r>
          </a:p>
        </p:txBody>
      </p:sp>
    </p:spTree>
    <p:extLst>
      <p:ext uri="{BB962C8B-B14F-4D97-AF65-F5344CB8AC3E}">
        <p14:creationId xmlns:p14="http://schemas.microsoft.com/office/powerpoint/2010/main" val="304750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CC9F6-C207-F58F-AD45-274AF28A2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01425EA3-9413-54A8-D713-DC8A1BD56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喜樂的本質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喜樂不是情緒，</a:t>
            </a:r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而是：當你看見神仍然掌權時的內在穩定</a:t>
            </a: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為什麼喜樂困難？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因為我們的焦點常常在：問題、壓力、不如意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每天思想神的恩典（救恩、保守、帶領）</a:t>
            </a: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從問：「為什麼會這樣？」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轉為：「相信神仍然掌權」</a:t>
            </a:r>
          </a:p>
        </p:txBody>
      </p:sp>
    </p:spTree>
    <p:extLst>
      <p:ext uri="{BB962C8B-B14F-4D97-AF65-F5344CB8AC3E}">
        <p14:creationId xmlns:p14="http://schemas.microsoft.com/office/powerpoint/2010/main" val="217844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9290E-1BCC-C825-5F0B-38D29C556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275DD1CD-43EC-AC28-618A-F89ED5C8C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感恩的本質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不是因為事情好，而是因為：相信神在一切事中掌權並做工</a:t>
            </a: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為什麼最難？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我真的相信神是良善的嗎？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我真的相信祂沒有錯嗎？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同樣的困境：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一個人抱怨：「為什麼是我？」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一個人禱告：「主啊，你要做什麼？」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每天記下說出至少一件感恩的事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在困難中說：「我還不明白，但我相信你」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把抱怨轉成感謝的禱告</a:t>
            </a:r>
          </a:p>
        </p:txBody>
      </p:sp>
    </p:spTree>
    <p:extLst>
      <p:ext uri="{BB962C8B-B14F-4D97-AF65-F5344CB8AC3E}">
        <p14:creationId xmlns:p14="http://schemas.microsoft.com/office/powerpoint/2010/main" val="223440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B13A8-07AA-D503-A617-E0E4F43F2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2762DB5F-8E0A-4705-6B4F-948E5B1C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彼得前書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5:7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你們要將一切的憂慮卸給神，因為他顧念你們。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55:22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你要把你的重擔卸給耶和華，他必撫養你；他永不叫義人動搖。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腓立比書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4:6-7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應當一無罣慮，只要凡事藉著禱告、祈求，和感謝，將你們所要的告訴神。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神所賜、出人意外的平安必在基督耶穌裡保守你們的心懷意念。</a:t>
            </a:r>
          </a:p>
          <a:p>
            <a:pPr algn="l"/>
            <a:endParaRPr lang="en-US" altLang="zh-TW" sz="3400" b="1" i="0" baseline="3000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28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219D5-6FC9-2815-B752-3DEF7B767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DACBD740-36A4-1934-E085-84DEAEE724FE}"/>
              </a:ext>
            </a:extLst>
          </p:cNvPr>
          <p:cNvSpPr/>
          <p:nvPr/>
        </p:nvSpPr>
        <p:spPr bwMode="auto">
          <a:xfrm>
            <a:off x="381000" y="914400"/>
            <a:ext cx="3352800" cy="35052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000" b="1" i="0" u="sng" strike="noStrike" kern="1200" cap="none" spc="0" normalizeH="0" baseline="0" noProof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新細明體" pitchFamily="18" charset="-120"/>
              <a:ea typeface="新細明體" pitchFamily="18" charset="-120"/>
              <a:cs typeface="Times New Roman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2E06A-22F6-421C-7E1A-B1F40A517961}"/>
              </a:ext>
            </a:extLst>
          </p:cNvPr>
          <p:cNvSpPr/>
          <p:nvPr/>
        </p:nvSpPr>
        <p:spPr bwMode="auto">
          <a:xfrm>
            <a:off x="4380470" y="2057400"/>
            <a:ext cx="2133600" cy="2286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000" b="1" i="0" u="sng" strike="noStrike" kern="1200" cap="none" spc="0" normalizeH="0" baseline="0" noProof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新細明體" pitchFamily="18" charset="-120"/>
              <a:ea typeface="新細明體" pitchFamily="18" charset="-120"/>
              <a:cs typeface="Times New Roman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66ECA4B-EB0C-1C3F-D98F-52F0FABB922C}"/>
              </a:ext>
            </a:extLst>
          </p:cNvPr>
          <p:cNvSpPr/>
          <p:nvPr/>
        </p:nvSpPr>
        <p:spPr bwMode="auto">
          <a:xfrm>
            <a:off x="7010400" y="3027406"/>
            <a:ext cx="1406611" cy="130981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000" b="1" i="0" u="sng" strike="noStrike" kern="1200" cap="none" spc="0" normalizeH="0" baseline="0" noProof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新細明體" pitchFamily="18" charset="-120"/>
              <a:ea typeface="新細明體" pitchFamily="18" charset="-120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FEE51-A4A7-23CB-EED8-FBC9A5B6E172}"/>
              </a:ext>
            </a:extLst>
          </p:cNvPr>
          <p:cNvSpPr txBox="1"/>
          <p:nvPr/>
        </p:nvSpPr>
        <p:spPr>
          <a:xfrm>
            <a:off x="952500" y="1456720"/>
            <a:ext cx="2362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憂慮</a:t>
            </a:r>
            <a:endParaRPr kumimoji="0" lang="en-US" altLang="zh-TW" sz="8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抱怨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33D337-4469-A08B-8B11-6854D794C36E}"/>
              </a:ext>
            </a:extLst>
          </p:cNvPr>
          <p:cNvSpPr txBox="1"/>
          <p:nvPr/>
        </p:nvSpPr>
        <p:spPr>
          <a:xfrm>
            <a:off x="4724400" y="2733992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禱告</a:t>
            </a:r>
            <a:endParaRPr kumimoji="0" lang="en-US" altLang="zh-TW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C7DE7E-4F16-4128-4251-3C5C0FFD0C05}"/>
              </a:ext>
            </a:extLst>
          </p:cNvPr>
          <p:cNvSpPr txBox="1"/>
          <p:nvPr/>
        </p:nvSpPr>
        <p:spPr>
          <a:xfrm>
            <a:off x="7245178" y="3118713"/>
            <a:ext cx="152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喜樂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謝恩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140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5B773-2EE1-B578-82BD-21ACDB505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43BB946A-9AE6-0D12-0255-A8ABB80D4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憂慮</a:t>
            </a: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馬太福音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6:27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你們那一個能用思慮使壽數多加一刻呢（或作：使身量多加一肘呢）？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箴言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12:25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人心憂慮，屈而不伸；一句良言，使心歡樂。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馬太福音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13:22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撒在荊棘裡的，就是人聽了道，後來有世上的思慮、錢財的迷惑把道擠住了，不能結實。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660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F78DA-C9A8-2B64-E0FD-C52C7C5D4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BAC830D5-94AA-F851-1AF3-112C2400D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憂慮</a:t>
            </a: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箴言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17:22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喜樂的心乃是良藥；憂傷的靈使骨枯乾。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傳道書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2:23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23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因為他日日憂慮，他的勞苦成為愁煩，連夜間心也不安。這也是虛空。</a:t>
            </a:r>
          </a:p>
        </p:txBody>
      </p:sp>
    </p:spTree>
    <p:extLst>
      <p:ext uri="{BB962C8B-B14F-4D97-AF65-F5344CB8AC3E}">
        <p14:creationId xmlns:p14="http://schemas.microsoft.com/office/powerpoint/2010/main" val="365979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5C808-6CF5-3DB9-94E1-93732670C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E1E3AF7F-753F-0ADD-9F36-FD8FAAC9D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抱怨</a:t>
            </a: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歌林多前書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10:10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你們也不要發怨言，像他們有發怨言的，就被滅命的所滅。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腓立比書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2:14-15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凡所行的，都不要發怨言，起爭論，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使你們無可指摘，誠實無偽，在這彎曲悖謬的世代作神無瑕疵的兒女。你們顯在這世代中，好像明光照耀，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37:8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當止住怒氣，離棄忿怒；不要心懷不平，以致作惡。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140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50F31-AD1F-A8AA-9A4E-A65FD7D77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7BD7ED2F-7653-6E7A-CD5B-088112EAC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抱怨</a:t>
            </a: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民數記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14:3-4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耶和華為甚麼把我們領到那地，使我們倒在刀下呢？我們的妻子和孩子必被擄掠。我們回埃及去豈不好麼？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眾人彼此說：我們不如立一個首領回埃及去罷！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12:15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又要謹慎，恐怕有人失了神的恩；恐怕有毒根生出來擾亂你們，因此叫眾人沾染污穢；</a:t>
            </a:r>
          </a:p>
          <a:p>
            <a:pPr algn="l"/>
            <a:endParaRPr lang="zh-TW" altLang="en-US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110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0EE16-7F64-6C0B-31D8-F54D565FA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4F9F674A-6103-F88F-B691-21082923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帖撒羅尼迦前書</a:t>
            </a:r>
            <a:r>
              <a:rPr lang="en-US" altLang="zh-TW" sz="3600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5:16-18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要常常喜樂，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不住的禱告，</a:t>
            </a:r>
          </a:p>
          <a:p>
            <a:pPr algn="l"/>
            <a:r>
              <a:rPr lang="en-US" altLang="zh-TW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凡事謝恩；因為這是神在基督耶穌裡向你們所定的旨意。</a:t>
            </a:r>
          </a:p>
          <a:p>
            <a:pPr algn="l"/>
            <a:endParaRPr lang="en-US" altLang="zh-TW" sz="3600" b="1" baseline="30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「這是神在基督耶穌裡向你們所定的旨意」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這是神清楚的旨意（不是隱藏的）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這是給每一位信徒的（不是少數人）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這是在基督裡才能活出來的（不是靠自己）</a:t>
            </a:r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禱告可以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喜樂很難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感恩更難</a:t>
            </a:r>
          </a:p>
        </p:txBody>
      </p:sp>
    </p:spTree>
    <p:extLst>
      <p:ext uri="{BB962C8B-B14F-4D97-AF65-F5344CB8AC3E}">
        <p14:creationId xmlns:p14="http://schemas.microsoft.com/office/powerpoint/2010/main" val="401597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FCF32-801B-2C60-7BB4-071CA3247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FD1305BB-5791-7CBA-8D93-3BA238375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/>
          <a:lstStyle/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禱告的本質：與神連結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與神持續連線的關係，不只是固定時間，而是隨時轉向神</a:t>
            </a: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禱告比較容易？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心情不好也能禱告，有問題更會禱告</a:t>
            </a:r>
          </a:p>
          <a:p>
            <a:pPr algn="l"/>
            <a:endParaRPr lang="en-US" altLang="zh-TW" sz="3600" b="1" baseline="300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但問題是：我們常停在禱告</a:t>
            </a:r>
          </a:p>
          <a:p>
            <a:pPr algn="l"/>
            <a:r>
              <a:rPr lang="zh-TW" altLang="en-US" sz="36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禱告後仍然焦慮，交給神卻又拿回來，傾倒了，卻沒有交託</a:t>
            </a:r>
          </a:p>
        </p:txBody>
      </p:sp>
    </p:spTree>
    <p:extLst>
      <p:ext uri="{BB962C8B-B14F-4D97-AF65-F5344CB8AC3E}">
        <p14:creationId xmlns:p14="http://schemas.microsoft.com/office/powerpoint/2010/main" val="21602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73237</TotalTime>
  <Words>1091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DFYuanMedium-B5</vt:lpstr>
      <vt:lpstr>KaiTi</vt:lpstr>
      <vt:lpstr>新細明體</vt:lpstr>
      <vt:lpstr>Arial</vt:lpstr>
      <vt:lpstr>Calibri</vt:lpstr>
      <vt:lpstr>Garamond</vt:lpstr>
      <vt:lpstr>3_Office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762</cp:revision>
  <dcterms:created xsi:type="dcterms:W3CDTF">2005-10-06T16:33:29Z</dcterms:created>
  <dcterms:modified xsi:type="dcterms:W3CDTF">2026-04-19T19:02:43Z</dcterms:modified>
</cp:coreProperties>
</file>